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sldIdLst>
    <p:sldId id="256" r:id="rId2"/>
    <p:sldId id="257" r:id="rId3"/>
    <p:sldId id="258" r:id="rId4"/>
    <p:sldId id="264" r:id="rId5"/>
    <p:sldId id="266" r:id="rId6"/>
    <p:sldId id="259" r:id="rId7"/>
    <p:sldId id="267" r:id="rId8"/>
    <p:sldId id="262" r:id="rId9"/>
    <p:sldId id="268" r:id="rId10"/>
    <p:sldId id="269" r:id="rId11"/>
    <p:sldId id="263" r:id="rId12"/>
    <p:sldId id="265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CC0FC-9BD9-55E1-A594-F9B04173D910}" v="2" dt="2025-02-17T14:15:32.366"/>
    <p1510:client id="{C293A4D4-442D-3B54-1BAE-77E657B62839}" v="656" dt="2025-02-17T20:51:42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ANJAYA R" userId="S::dhananjaya.20221ccs0074@presidencyuniversity.in::fda9d733-6cb7-4c2f-9a2a-89ac78afd7a2" providerId="AD" clId="Web-{870CC0FC-9BD9-55E1-A594-F9B04173D910}"/>
    <pc:docChg chg="modSld">
      <pc:chgData name="DHANANJAYA R" userId="S::dhananjaya.20221ccs0074@presidencyuniversity.in::fda9d733-6cb7-4c2f-9a2a-89ac78afd7a2" providerId="AD" clId="Web-{870CC0FC-9BD9-55E1-A594-F9B04173D910}" dt="2025-02-17T14:15:32.366" v="1" actId="1076"/>
      <pc:docMkLst>
        <pc:docMk/>
      </pc:docMkLst>
      <pc:sldChg chg="modSp">
        <pc:chgData name="DHANANJAYA R" userId="S::dhananjaya.20221ccs0074@presidencyuniversity.in::fda9d733-6cb7-4c2f-9a2a-89ac78afd7a2" providerId="AD" clId="Web-{870CC0FC-9BD9-55E1-A594-F9B04173D910}" dt="2025-02-17T14:15:32.366" v="1" actId="1076"/>
        <pc:sldMkLst>
          <pc:docMk/>
          <pc:sldMk cId="806075764" sldId="261"/>
        </pc:sldMkLst>
        <pc:spChg chg="mod">
          <ac:chgData name="DHANANJAYA R" userId="S::dhananjaya.20221ccs0074@presidencyuniversity.in::fda9d733-6cb7-4c2f-9a2a-89ac78afd7a2" providerId="AD" clId="Web-{870CC0FC-9BD9-55E1-A594-F9B04173D910}" dt="2025-02-17T14:15:32.366" v="1" actId="1076"/>
          <ac:spMkLst>
            <pc:docMk/>
            <pc:sldMk cId="806075764" sldId="261"/>
            <ac:spMk id="9" creationId="{67CD2D9E-4E8F-DF3A-F751-2086FDF9D5F3}"/>
          </ac:spMkLst>
        </pc:spChg>
        <pc:picChg chg="mod">
          <ac:chgData name="DHANANJAYA R" userId="S::dhananjaya.20221ccs0074@presidencyuniversity.in::fda9d733-6cb7-4c2f-9a2a-89ac78afd7a2" providerId="AD" clId="Web-{870CC0FC-9BD9-55E1-A594-F9B04173D910}" dt="2025-02-17T14:15:32.351" v="0" actId="1076"/>
          <ac:picMkLst>
            <pc:docMk/>
            <pc:sldMk cId="806075764" sldId="261"/>
            <ac:picMk id="4" creationId="{00D6D860-7770-3CD1-2B1A-CB0CF2F042F5}"/>
          </ac:picMkLst>
        </pc:picChg>
      </pc:sldChg>
    </pc:docChg>
  </pc:docChgLst>
  <pc:docChgLst>
    <pc:chgData name="DHANANJAYA R" userId="S::dhananjaya.20221ccs0074@presidencyuniversity.in::fda9d733-6cb7-4c2f-9a2a-89ac78afd7a2" providerId="AD" clId="Web-{544FF956-3508-B7A1-8EE4-E8CE8B9FD70F}"/>
    <pc:docChg chg="addSld delSld modSld sldOrd addMainMaster delMainMaster">
      <pc:chgData name="DHANANJAYA R" userId="S::dhananjaya.20221ccs0074@presidencyuniversity.in::fda9d733-6cb7-4c2f-9a2a-89ac78afd7a2" providerId="AD" clId="Web-{544FF956-3508-B7A1-8EE4-E8CE8B9FD70F}" dt="2025-02-12T15:36:54.294" v="621" actId="1076"/>
      <pc:docMkLst>
        <pc:docMk/>
      </pc:docMkLst>
      <pc:sldChg chg="addSp delSp modSp mod modTransition setBg modClrScheme setClrOvrMap chgLayout">
        <pc:chgData name="DHANANJAYA R" userId="S::dhananjaya.20221ccs0074@presidencyuniversity.in::fda9d733-6cb7-4c2f-9a2a-89ac78afd7a2" providerId="AD" clId="Web-{544FF956-3508-B7A1-8EE4-E8CE8B9FD70F}" dt="2025-02-12T13:21:17.478" v="129" actId="1076"/>
        <pc:sldMkLst>
          <pc:docMk/>
          <pc:sldMk cId="109857222" sldId="256"/>
        </pc:sldMkLst>
        <pc:spChg chg="mod">
          <ac:chgData name="DHANANJAYA R" userId="S::dhananjaya.20221ccs0074@presidencyuniversity.in::fda9d733-6cb7-4c2f-9a2a-89ac78afd7a2" providerId="AD" clId="Web-{544FF956-3508-B7A1-8EE4-E8CE8B9FD70F}" dt="2025-02-12T13:20:10.540" v="9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HANANJAYA R" userId="S::dhananjaya.20221ccs0074@presidencyuniversity.in::fda9d733-6cb7-4c2f-9a2a-89ac78afd7a2" providerId="AD" clId="Web-{544FF956-3508-B7A1-8EE4-E8CE8B9FD70F}" dt="2025-02-12T13:21:17.478" v="129" actId="1076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DHANANJAYA R" userId="S::dhananjaya.20221ccs0074@presidencyuniversity.in::fda9d733-6cb7-4c2f-9a2a-89ac78afd7a2" providerId="AD" clId="Web-{544FF956-3508-B7A1-8EE4-E8CE8B9FD70F}" dt="2025-02-12T12:44:46.328" v="2"/>
          <ac:spMkLst>
            <pc:docMk/>
            <pc:sldMk cId="109857222" sldId="256"/>
            <ac:spMk id="47" creationId="{6E448DB1-4196-18A6-15DA-C72635C1B11E}"/>
          </ac:spMkLst>
        </pc:spChg>
        <pc:spChg chg="del">
          <ac:chgData name="DHANANJAYA R" userId="S::dhananjaya.20221ccs0074@presidencyuniversity.in::fda9d733-6cb7-4c2f-9a2a-89ac78afd7a2" providerId="AD" clId="Web-{544FF956-3508-B7A1-8EE4-E8CE8B9FD70F}" dt="2025-02-12T12:44:46.328" v="2"/>
          <ac:spMkLst>
            <pc:docMk/>
            <pc:sldMk cId="109857222" sldId="256"/>
            <ac:spMk id="48" creationId="{76A10D8F-D463-70E5-239B-17AD65EF433D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5:30.297" v="16"/>
          <ac:spMkLst>
            <pc:docMk/>
            <pc:sldMk cId="109857222" sldId="256"/>
            <ac:spMk id="53" creationId="{19F9BF86-FE94-4517-B97D-026C7515E589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5:30.297" v="16"/>
          <ac:spMkLst>
            <pc:docMk/>
            <pc:sldMk cId="109857222" sldId="256"/>
            <ac:spMk id="55" creationId="{D30DD7D3-2712-4491-B2C2-5FC23330C7CB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8:10.706" v="39"/>
          <ac:spMkLst>
            <pc:docMk/>
            <pc:sldMk cId="109857222" sldId="256"/>
            <ac:spMk id="62" creationId="{33E93247-6229-44AB-A550-739E971E690B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18.018" v="24"/>
          <ac:spMkLst>
            <pc:docMk/>
            <pc:sldMk cId="109857222" sldId="256"/>
            <ac:spMk id="71" creationId="{19F9BF86-FE94-4517-B97D-026C7515E589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18.018" v="24"/>
          <ac:spMkLst>
            <pc:docMk/>
            <pc:sldMk cId="109857222" sldId="256"/>
            <ac:spMk id="73" creationId="{D30DD7D3-2712-4491-B2C2-5FC23330C7CB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21.596" v="26"/>
          <ac:spMkLst>
            <pc:docMk/>
            <pc:sldMk cId="109857222" sldId="256"/>
            <ac:spMk id="77" creationId="{33E93247-6229-44AB-A550-739E971E690B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26.565" v="28"/>
          <ac:spMkLst>
            <pc:docMk/>
            <pc:sldMk cId="109857222" sldId="256"/>
            <ac:spMk id="81" creationId="{A88F843D-1C1B-C740-AC27-E3238D0F5F47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26.565" v="28"/>
          <ac:spMkLst>
            <pc:docMk/>
            <pc:sldMk cId="109857222" sldId="256"/>
            <ac:spMk id="82" creationId="{A21C8291-E3D5-4240-8FF4-E5213CBCC453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26.565" v="28"/>
          <ac:spMkLst>
            <pc:docMk/>
            <pc:sldMk cId="109857222" sldId="256"/>
            <ac:spMk id="83" creationId="{08B44AFE-C181-7047-8CC9-CA00BD385EEA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31.596" v="30"/>
          <ac:spMkLst>
            <pc:docMk/>
            <pc:sldMk cId="109857222" sldId="256"/>
            <ac:spMk id="85" creationId="{6E37B132-9C54-4236-8910-3340177AD9DB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31.596" v="30"/>
          <ac:spMkLst>
            <pc:docMk/>
            <pc:sldMk cId="109857222" sldId="256"/>
            <ac:spMk id="86" creationId="{D472C551-D440-40DF-9260-BDB9AC40960A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31.596" v="30"/>
          <ac:spMkLst>
            <pc:docMk/>
            <pc:sldMk cId="109857222" sldId="256"/>
            <ac:spMk id="88" creationId="{508BEF50-7B1E-49A4-BC19-5F4F1D755E64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31.596" v="30"/>
          <ac:spMkLst>
            <pc:docMk/>
            <pc:sldMk cId="109857222" sldId="256"/>
            <ac:spMk id="89" creationId="{3FBAD350-5664-4811-A208-657FB882D350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31.596" v="30"/>
          <ac:spMkLst>
            <pc:docMk/>
            <pc:sldMk cId="109857222" sldId="256"/>
            <ac:spMk id="90" creationId="{C39ADB8F-D187-49D7-BDCF-C1B6DC727068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38.940" v="32"/>
          <ac:spMkLst>
            <pc:docMk/>
            <pc:sldMk cId="109857222" sldId="256"/>
            <ac:spMk id="92" creationId="{421117CB-D197-45F3-B441-4AC4D215E71B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38.940" v="32"/>
          <ac:spMkLst>
            <pc:docMk/>
            <pc:sldMk cId="109857222" sldId="256"/>
            <ac:spMk id="93" creationId="{4F4BB964-F5AA-45BD-906E-192DA00A90A1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38.940" v="32"/>
          <ac:spMkLst>
            <pc:docMk/>
            <pc:sldMk cId="109857222" sldId="256"/>
            <ac:spMk id="94" creationId="{45D11A2A-27EA-453B-9A61-585A893F35A0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53.377" v="34"/>
          <ac:spMkLst>
            <pc:docMk/>
            <pc:sldMk cId="109857222" sldId="256"/>
            <ac:spMk id="96" creationId="{65735658-270A-8D75-091E-AFB444A3D617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53.377" v="34"/>
          <ac:spMkLst>
            <pc:docMk/>
            <pc:sldMk cId="109857222" sldId="256"/>
            <ac:spMk id="97" creationId="{97081EE3-B6BE-9584-F5AF-E5F6484DA7A1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7:53.377" v="34"/>
          <ac:spMkLst>
            <pc:docMk/>
            <pc:sldMk cId="109857222" sldId="256"/>
            <ac:spMk id="98" creationId="{4711BF64-C99B-2F90-ADA1-0C08F9BE8392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8:04.565" v="36"/>
          <ac:spMkLst>
            <pc:docMk/>
            <pc:sldMk cId="109857222" sldId="256"/>
            <ac:spMk id="100" creationId="{83AF9C6E-31D5-480C-AE10-9BA3E4ED1A5B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8:04.565" v="36"/>
          <ac:spMkLst>
            <pc:docMk/>
            <pc:sldMk cId="109857222" sldId="256"/>
            <ac:spMk id="101" creationId="{ED1BE14B-C94E-4A1A-B076-39CCA23043C5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8:04.565" v="36"/>
          <ac:spMkLst>
            <pc:docMk/>
            <pc:sldMk cId="109857222" sldId="256"/>
            <ac:spMk id="102" creationId="{504BBA99-27AB-4A46-A679-B01BBAC6803F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8:10.628" v="38"/>
          <ac:spMkLst>
            <pc:docMk/>
            <pc:sldMk cId="109857222" sldId="256"/>
            <ac:spMk id="104" creationId="{5E5473D2-DD46-DFAF-84EC-264D6CE58B94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9:12.269" v="45"/>
          <ac:spMkLst>
            <pc:docMk/>
            <pc:sldMk cId="109857222" sldId="256"/>
            <ac:spMk id="106" creationId="{421117CB-D197-45F3-B441-4AC4D215E71B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9:12.269" v="45"/>
          <ac:spMkLst>
            <pc:docMk/>
            <pc:sldMk cId="109857222" sldId="256"/>
            <ac:spMk id="107" creationId="{4F4BB964-F5AA-45BD-906E-192DA00A90A1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9:12.269" v="45"/>
          <ac:spMkLst>
            <pc:docMk/>
            <pc:sldMk cId="109857222" sldId="256"/>
            <ac:spMk id="108" creationId="{45D11A2A-27EA-453B-9A61-585A893F35A0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9:42.644" v="54"/>
          <ac:spMkLst>
            <pc:docMk/>
            <pc:sldMk cId="109857222" sldId="256"/>
            <ac:spMk id="113" creationId="{85CB65D0-496F-4797-A015-C85839E35D1A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9:42.644" v="54"/>
          <ac:spMkLst>
            <pc:docMk/>
            <pc:sldMk cId="109857222" sldId="256"/>
            <ac:spMk id="115" creationId="{95D2C779-8883-4E5F-A170-0F464918C1B7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9:35.582" v="51"/>
          <ac:spMkLst>
            <pc:docMk/>
            <pc:sldMk cId="109857222" sldId="256"/>
            <ac:spMk id="124" creationId="{744CAA32-F237-419C-A2DD-43C28D920D3C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49:42.472" v="53"/>
          <ac:spMkLst>
            <pc:docMk/>
            <pc:sldMk cId="109857222" sldId="256"/>
            <ac:spMk id="132" creationId="{660EB578-C970-4186-B93C-45851BBC6E34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50:52.067" v="57"/>
          <ac:spMkLst>
            <pc:docMk/>
            <pc:sldMk cId="109857222" sldId="256"/>
            <ac:spMk id="134" creationId="{D4906370-1564-49FA-A802-58546B3922DC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50:52.067" v="57"/>
          <ac:spMkLst>
            <pc:docMk/>
            <pc:sldMk cId="109857222" sldId="256"/>
            <ac:spMk id="135" creationId="{EF640709-BDFD-453B-B75D-6212E7A870BA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50:52.067" v="57"/>
          <ac:spMkLst>
            <pc:docMk/>
            <pc:sldMk cId="109857222" sldId="256"/>
            <ac:spMk id="136" creationId="{B4019478-3FDC-438C-8848-1D7DA864AFC4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50:52.067" v="57"/>
          <ac:spMkLst>
            <pc:docMk/>
            <pc:sldMk cId="109857222" sldId="256"/>
            <ac:spMk id="137" creationId="{FE406479-1D57-4209-B128-3C81746247C6}"/>
          </ac:spMkLst>
        </pc:spChg>
        <pc:spChg chg="add">
          <ac:chgData name="DHANANJAYA R" userId="S::dhananjaya.20221ccs0074@presidencyuniversity.in::fda9d733-6cb7-4c2f-9a2a-89ac78afd7a2" providerId="AD" clId="Web-{544FF956-3508-B7A1-8EE4-E8CE8B9FD70F}" dt="2025-02-12T12:50:52.067" v="57"/>
          <ac:spMkLst>
            <pc:docMk/>
            <pc:sldMk cId="109857222" sldId="256"/>
            <ac:spMk id="144" creationId="{406BD704-01C2-4341-B99A-116CC7EC56EF}"/>
          </ac:spMkLst>
        </pc:spChg>
        <pc:spChg chg="add">
          <ac:chgData name="DHANANJAYA R" userId="S::dhananjaya.20221ccs0074@presidencyuniversity.in::fda9d733-6cb7-4c2f-9a2a-89ac78afd7a2" providerId="AD" clId="Web-{544FF956-3508-B7A1-8EE4-E8CE8B9FD70F}" dt="2025-02-12T12:50:52.067" v="57"/>
          <ac:spMkLst>
            <pc:docMk/>
            <pc:sldMk cId="109857222" sldId="256"/>
            <ac:spMk id="146" creationId="{0225C01B-A296-4FAA-AA46-794F27DF6934}"/>
          </ac:spMkLst>
        </pc:spChg>
        <pc:picChg chg="del mod">
          <ac:chgData name="DHANANJAYA R" userId="S::dhananjaya.20221ccs0074@presidencyuniversity.in::fda9d733-6cb7-4c2f-9a2a-89ac78afd7a2" providerId="AD" clId="Web-{544FF956-3508-B7A1-8EE4-E8CE8B9FD70F}" dt="2025-02-12T12:46:55.611" v="18"/>
          <ac:picMkLst>
            <pc:docMk/>
            <pc:sldMk cId="109857222" sldId="256"/>
            <ac:picMk id="4" creationId="{FF50CC4D-7D1D-0E6F-DE61-417634D5B489}"/>
          </ac:picMkLst>
        </pc:picChg>
        <pc:picChg chg="add del mod ord">
          <ac:chgData name="DHANANJAYA R" userId="S::dhananjaya.20221ccs0074@presidencyuniversity.in::fda9d733-6cb7-4c2f-9a2a-89ac78afd7a2" providerId="AD" clId="Web-{544FF956-3508-B7A1-8EE4-E8CE8B9FD70F}" dt="2025-02-12T12:49:05.753" v="43"/>
          <ac:picMkLst>
            <pc:docMk/>
            <pc:sldMk cId="109857222" sldId="256"/>
            <ac:picMk id="5" creationId="{26F838C0-2E81-294E-5D8B-388BB363FF99}"/>
          </ac:picMkLst>
        </pc:picChg>
        <pc:picChg chg="add mod ord">
          <ac:chgData name="DHANANJAYA R" userId="S::dhananjaya.20221ccs0074@presidencyuniversity.in::fda9d733-6cb7-4c2f-9a2a-89ac78afd7a2" providerId="AD" clId="Web-{544FF956-3508-B7A1-8EE4-E8CE8B9FD70F}" dt="2025-02-12T12:50:52.067" v="57"/>
          <ac:picMkLst>
            <pc:docMk/>
            <pc:sldMk cId="109857222" sldId="256"/>
            <ac:picMk id="6" creationId="{E2F7D0C8-BBA3-0A16-AABD-372AD30BD1F2}"/>
          </ac:picMkLst>
        </pc:picChg>
        <pc:cxnChg chg="add del">
          <ac:chgData name="DHANANJAYA R" userId="S::dhananjaya.20221ccs0074@presidencyuniversity.in::fda9d733-6cb7-4c2f-9a2a-89ac78afd7a2" providerId="AD" clId="Web-{544FF956-3508-B7A1-8EE4-E8CE8B9FD70F}" dt="2025-02-12T12:45:30.297" v="16"/>
          <ac:cxnSpMkLst>
            <pc:docMk/>
            <pc:sldMk cId="109857222" sldId="256"/>
            <ac:cxnSpMk id="57" creationId="{FFD0734C-004D-4938-8EA0-2C3867A11A66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8:10.706" v="39"/>
          <ac:cxnSpMkLst>
            <pc:docMk/>
            <pc:sldMk cId="109857222" sldId="256"/>
            <ac:cxnSpMk id="64" creationId="{EE2E603F-4A95-4FE8-BB06-211DFD75DBEF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8:10.706" v="39"/>
          <ac:cxnSpMkLst>
            <pc:docMk/>
            <pc:sldMk cId="109857222" sldId="256"/>
            <ac:cxnSpMk id="66" creationId="{D7CC41EB-2D81-4303-9171-6401B388BA35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7:18.018" v="24"/>
          <ac:cxnSpMkLst>
            <pc:docMk/>
            <pc:sldMk cId="109857222" sldId="256"/>
            <ac:cxnSpMk id="75" creationId="{FFD0734C-004D-4938-8EA0-2C3867A11A66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7:21.596" v="26"/>
          <ac:cxnSpMkLst>
            <pc:docMk/>
            <pc:sldMk cId="109857222" sldId="256"/>
            <ac:cxnSpMk id="78" creationId="{EE2E603F-4A95-4FE8-BB06-211DFD75DBEF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7:21.596" v="26"/>
          <ac:cxnSpMkLst>
            <pc:docMk/>
            <pc:sldMk cId="109857222" sldId="256"/>
            <ac:cxnSpMk id="79" creationId="{D7CC41EB-2D81-4303-9171-6401B388BA35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7:31.596" v="30"/>
          <ac:cxnSpMkLst>
            <pc:docMk/>
            <pc:sldMk cId="109857222" sldId="256"/>
            <ac:cxnSpMk id="87" creationId="{56020367-4FD5-4596-8E10-C5F095CD8DBF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9:42.644" v="54"/>
          <ac:cxnSpMkLst>
            <pc:docMk/>
            <pc:sldMk cId="109857222" sldId="256"/>
            <ac:cxnSpMk id="117" creationId="{BD96A694-258D-4418-A83C-B9BA72FD44B8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9:35.582" v="51"/>
          <ac:cxnSpMkLst>
            <pc:docMk/>
            <pc:sldMk cId="109857222" sldId="256"/>
            <ac:cxnSpMk id="122" creationId="{118E06E4-607B-144B-382B-AD3D06B1EE8C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9:35.582" v="51"/>
          <ac:cxnSpMkLst>
            <pc:docMk/>
            <pc:sldMk cId="109857222" sldId="256"/>
            <ac:cxnSpMk id="126" creationId="{753FE100-D0AB-4AE2-824B-60CFA31EC6A2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9:42.472" v="53"/>
          <ac:cxnSpMkLst>
            <pc:docMk/>
            <pc:sldMk cId="109857222" sldId="256"/>
            <ac:cxnSpMk id="128" creationId="{CDF57B02-07BB-407B-BB36-06D9C64A673E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9:42.472" v="53"/>
          <ac:cxnSpMkLst>
            <pc:docMk/>
            <pc:sldMk cId="109857222" sldId="256"/>
            <ac:cxnSpMk id="129" creationId="{F64F9B95-9045-48D2-B9F3-2927E98F54AA}"/>
          </ac:cxnSpMkLst>
        </pc:cxnChg>
        <pc:cxnChg chg="del">
          <ac:chgData name="DHANANJAYA R" userId="S::dhananjaya.20221ccs0074@presidencyuniversity.in::fda9d733-6cb7-4c2f-9a2a-89ac78afd7a2" providerId="AD" clId="Web-{544FF956-3508-B7A1-8EE4-E8CE8B9FD70F}" dt="2025-02-12T12:49:42.472" v="53"/>
          <ac:cxnSpMkLst>
            <pc:docMk/>
            <pc:sldMk cId="109857222" sldId="256"/>
            <ac:cxnSpMk id="130" creationId="{C6855964-C920-48EB-8804-74291211C8A9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2:49:42.472" v="53"/>
          <ac:cxnSpMkLst>
            <pc:docMk/>
            <pc:sldMk cId="109857222" sldId="256"/>
            <ac:cxnSpMk id="131" creationId="{085AA86F-6A4D-4BCB-A045-D992CDC2959B}"/>
          </ac:cxnSpMkLst>
        </pc:cxnChg>
        <pc:cxnChg chg="add">
          <ac:chgData name="DHANANJAYA R" userId="S::dhananjaya.20221ccs0074@presidencyuniversity.in::fda9d733-6cb7-4c2f-9a2a-89ac78afd7a2" providerId="AD" clId="Web-{544FF956-3508-B7A1-8EE4-E8CE8B9FD70F}" dt="2025-02-12T12:50:52.067" v="57"/>
          <ac:cxnSpMkLst>
            <pc:docMk/>
            <pc:sldMk cId="109857222" sldId="256"/>
            <ac:cxnSpMk id="148" creationId="{62713E66-598D-4B8A-9D2A-67C7AF46EF11}"/>
          </ac:cxnSpMkLst>
        </pc:cxnChg>
      </pc:sldChg>
      <pc:sldChg chg="addSp delSp modSp new mod setBg">
        <pc:chgData name="DHANANJAYA R" userId="S::dhananjaya.20221ccs0074@presidencyuniversity.in::fda9d733-6cb7-4c2f-9a2a-89ac78afd7a2" providerId="AD" clId="Web-{544FF956-3508-B7A1-8EE4-E8CE8B9FD70F}" dt="2025-02-12T13:19:54.446" v="94" actId="20577"/>
        <pc:sldMkLst>
          <pc:docMk/>
          <pc:sldMk cId="541894061" sldId="257"/>
        </pc:sldMkLst>
        <pc:spChg chg="del">
          <ac:chgData name="DHANANJAYA R" userId="S::dhananjaya.20221ccs0074@presidencyuniversity.in::fda9d733-6cb7-4c2f-9a2a-89ac78afd7a2" providerId="AD" clId="Web-{544FF956-3508-B7A1-8EE4-E8CE8B9FD70F}" dt="2025-02-12T12:52:06.521" v="69"/>
          <ac:spMkLst>
            <pc:docMk/>
            <pc:sldMk cId="541894061" sldId="257"/>
            <ac:spMk id="2" creationId="{C72AC16A-889A-7755-FB5F-AE9F1B449326}"/>
          </ac:spMkLst>
        </pc:spChg>
        <pc:spChg chg="mod">
          <ac:chgData name="DHANANJAYA R" userId="S::dhananjaya.20221ccs0074@presidencyuniversity.in::fda9d733-6cb7-4c2f-9a2a-89ac78afd7a2" providerId="AD" clId="Web-{544FF956-3508-B7A1-8EE4-E8CE8B9FD70F}" dt="2025-02-12T13:19:54.446" v="94" actId="20577"/>
          <ac:spMkLst>
            <pc:docMk/>
            <pc:sldMk cId="541894061" sldId="257"/>
            <ac:spMk id="3" creationId="{E867A75D-CA55-8E9E-0D0D-5742D18B31F1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2:55:30.508" v="79"/>
          <ac:spMkLst>
            <pc:docMk/>
            <pc:sldMk cId="541894061" sldId="257"/>
            <ac:spMk id="9" creationId="{DBDA151C-5770-45E4-AAFF-59E7F403866D}"/>
          </ac:spMkLst>
        </pc:spChg>
        <pc:spChg chg="add">
          <ac:chgData name="DHANANJAYA R" userId="S::dhananjaya.20221ccs0074@presidencyuniversity.in::fda9d733-6cb7-4c2f-9a2a-89ac78afd7a2" providerId="AD" clId="Web-{544FF956-3508-B7A1-8EE4-E8CE8B9FD70F}" dt="2025-02-12T12:55:30.508" v="79"/>
          <ac:spMkLst>
            <pc:docMk/>
            <pc:sldMk cId="541894061" sldId="257"/>
            <ac:spMk id="16" creationId="{744CAA32-F237-419C-A2DD-43C28D920D3C}"/>
          </ac:spMkLst>
        </pc:spChg>
        <pc:picChg chg="add mod">
          <ac:chgData name="DHANANJAYA R" userId="S::dhananjaya.20221ccs0074@presidencyuniversity.in::fda9d733-6cb7-4c2f-9a2a-89ac78afd7a2" providerId="AD" clId="Web-{544FF956-3508-B7A1-8EE4-E8CE8B9FD70F}" dt="2025-02-12T12:55:37.711" v="81" actId="14100"/>
          <ac:picMkLst>
            <pc:docMk/>
            <pc:sldMk cId="541894061" sldId="257"/>
            <ac:picMk id="4" creationId="{B5DD062A-8B06-200B-E7F7-F9F9ADEAD256}"/>
          </ac:picMkLst>
        </pc:picChg>
        <pc:picChg chg="add mod">
          <ac:chgData name="DHANANJAYA R" userId="S::dhananjaya.20221ccs0074@presidencyuniversity.in::fda9d733-6cb7-4c2f-9a2a-89ac78afd7a2" providerId="AD" clId="Web-{544FF956-3508-B7A1-8EE4-E8CE8B9FD70F}" dt="2025-02-12T12:55:30.508" v="79"/>
          <ac:picMkLst>
            <pc:docMk/>
            <pc:sldMk cId="541894061" sldId="257"/>
            <ac:picMk id="5" creationId="{ED4A4585-7F46-14F2-0E13-F5DB8C631993}"/>
          </ac:picMkLst>
        </pc:picChg>
        <pc:cxnChg chg="add del">
          <ac:chgData name="DHANANJAYA R" userId="S::dhananjaya.20221ccs0074@presidencyuniversity.in::fda9d733-6cb7-4c2f-9a2a-89ac78afd7a2" providerId="AD" clId="Web-{544FF956-3508-B7A1-8EE4-E8CE8B9FD70F}" dt="2025-02-12T12:55:30.508" v="79"/>
          <ac:cxnSpMkLst>
            <pc:docMk/>
            <pc:sldMk cId="541894061" sldId="257"/>
            <ac:cxnSpMk id="11" creationId="{2EA0F4A6-3CC9-C9E2-BA02-58FA29F7DD8E}"/>
          </ac:cxnSpMkLst>
        </pc:cxnChg>
        <pc:cxnChg chg="add">
          <ac:chgData name="DHANANJAYA R" userId="S::dhananjaya.20221ccs0074@presidencyuniversity.in::fda9d733-6cb7-4c2f-9a2a-89ac78afd7a2" providerId="AD" clId="Web-{544FF956-3508-B7A1-8EE4-E8CE8B9FD70F}" dt="2025-02-12T12:55:30.508" v="79"/>
          <ac:cxnSpMkLst>
            <pc:docMk/>
            <pc:sldMk cId="541894061" sldId="257"/>
            <ac:cxnSpMk id="18" creationId="{753FE100-D0AB-4AE2-824B-60CFA31EC6A2}"/>
          </ac:cxnSpMkLst>
        </pc:cxnChg>
      </pc:sldChg>
      <pc:sldChg chg="del">
        <pc:chgData name="DHANANJAYA R" userId="S::dhananjaya.20221ccs0074@presidencyuniversity.in::fda9d733-6cb7-4c2f-9a2a-89ac78afd7a2" providerId="AD" clId="Web-{544FF956-3508-B7A1-8EE4-E8CE8B9FD70F}" dt="2025-02-12T12:44:29.109" v="1"/>
        <pc:sldMkLst>
          <pc:docMk/>
          <pc:sldMk cId="620289945" sldId="257"/>
        </pc:sldMkLst>
      </pc:sldChg>
      <pc:sldChg chg="del">
        <pc:chgData name="DHANANJAYA R" userId="S::dhananjaya.20221ccs0074@presidencyuniversity.in::fda9d733-6cb7-4c2f-9a2a-89ac78afd7a2" providerId="AD" clId="Web-{544FF956-3508-B7A1-8EE4-E8CE8B9FD70F}" dt="2025-02-12T12:44:14.046" v="0"/>
        <pc:sldMkLst>
          <pc:docMk/>
          <pc:sldMk cId="964615581" sldId="258"/>
        </pc:sldMkLst>
      </pc:sldChg>
      <pc:sldChg chg="addSp delSp modSp new mod setBg">
        <pc:chgData name="DHANANJAYA R" userId="S::dhananjaya.20221ccs0074@presidencyuniversity.in::fda9d733-6cb7-4c2f-9a2a-89ac78afd7a2" providerId="AD" clId="Web-{544FF956-3508-B7A1-8EE4-E8CE8B9FD70F}" dt="2025-02-12T13:29:18.050" v="162"/>
        <pc:sldMkLst>
          <pc:docMk/>
          <pc:sldMk cId="4118231161" sldId="258"/>
        </pc:sldMkLst>
        <pc:spChg chg="mod">
          <ac:chgData name="DHANANJAYA R" userId="S::dhananjaya.20221ccs0074@presidencyuniversity.in::fda9d733-6cb7-4c2f-9a2a-89ac78afd7a2" providerId="AD" clId="Web-{544FF956-3508-B7A1-8EE4-E8CE8B9FD70F}" dt="2025-02-12T13:28:44.269" v="159"/>
          <ac:spMkLst>
            <pc:docMk/>
            <pc:sldMk cId="4118231161" sldId="258"/>
            <ac:spMk id="2" creationId="{C73B1D65-B947-224F-1E62-901132E11B82}"/>
          </ac:spMkLst>
        </pc:spChg>
        <pc:spChg chg="add del mod">
          <ac:chgData name="DHANANJAYA R" userId="S::dhananjaya.20221ccs0074@presidencyuniversity.in::fda9d733-6cb7-4c2f-9a2a-89ac78afd7a2" providerId="AD" clId="Web-{544FF956-3508-B7A1-8EE4-E8CE8B9FD70F}" dt="2025-02-12T13:29:18.050" v="162"/>
          <ac:spMkLst>
            <pc:docMk/>
            <pc:sldMk cId="4118231161" sldId="258"/>
            <ac:spMk id="3" creationId="{26467EA4-4EAD-8E55-837B-23E804298D18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3:28:24.409" v="153"/>
          <ac:spMkLst>
            <pc:docMk/>
            <pc:sldMk cId="4118231161" sldId="258"/>
            <ac:spMk id="9" creationId="{744CAA32-F237-419C-A2DD-43C28D920D3C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3:28:29.300" v="155"/>
          <ac:spMkLst>
            <pc:docMk/>
            <pc:sldMk cId="4118231161" sldId="258"/>
            <ac:spMk id="13" creationId="{744CAA32-F237-419C-A2DD-43C28D920D3C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3:28:41.472" v="157"/>
          <ac:spMkLst>
            <pc:docMk/>
            <pc:sldMk cId="4118231161" sldId="258"/>
            <ac:spMk id="17" creationId="{063F27BC-7079-4FF7-8F7C-ABC82FA3C247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3:28:44.269" v="159"/>
          <ac:spMkLst>
            <pc:docMk/>
            <pc:sldMk cId="4118231161" sldId="258"/>
            <ac:spMk id="21" creationId="{A637580D-1176-4083-A9A1-BD8ED08996EC}"/>
          </ac:spMkLst>
        </pc:spChg>
        <pc:graphicFrameChg chg="add del">
          <ac:chgData name="DHANANJAYA R" userId="S::dhananjaya.20221ccs0074@presidencyuniversity.in::fda9d733-6cb7-4c2f-9a2a-89ac78afd7a2" providerId="AD" clId="Web-{544FF956-3508-B7A1-8EE4-E8CE8B9FD70F}" dt="2025-02-12T13:28:41.472" v="157"/>
          <ac:graphicFrameMkLst>
            <pc:docMk/>
            <pc:sldMk cId="4118231161" sldId="258"/>
            <ac:graphicFrameMk id="19" creationId="{EFCB60D6-0036-5B02-4717-2F67A81D86EA}"/>
          </ac:graphicFrameMkLst>
        </pc:graphicFrameChg>
        <pc:graphicFrameChg chg="add del">
          <ac:chgData name="DHANANJAYA R" userId="S::dhananjaya.20221ccs0074@presidencyuniversity.in::fda9d733-6cb7-4c2f-9a2a-89ac78afd7a2" providerId="AD" clId="Web-{544FF956-3508-B7A1-8EE4-E8CE8B9FD70F}" dt="2025-02-12T13:28:44.269" v="159"/>
          <ac:graphicFrameMkLst>
            <pc:docMk/>
            <pc:sldMk cId="4118231161" sldId="258"/>
            <ac:graphicFrameMk id="23" creationId="{0E61F80C-6823-584A-EC48-4972D9B707A7}"/>
          </ac:graphicFrameMkLst>
        </pc:graphicFrameChg>
        <pc:graphicFrameChg chg="add del">
          <ac:chgData name="DHANANJAYA R" userId="S::dhananjaya.20221ccs0074@presidencyuniversity.in::fda9d733-6cb7-4c2f-9a2a-89ac78afd7a2" providerId="AD" clId="Web-{544FF956-3508-B7A1-8EE4-E8CE8B9FD70F}" dt="2025-02-12T13:29:18.004" v="161"/>
          <ac:graphicFrameMkLst>
            <pc:docMk/>
            <pc:sldMk cId="4118231161" sldId="258"/>
            <ac:graphicFrameMk id="25" creationId="{EFD4304B-1AB4-BF32-CB22-CC62026030CC}"/>
          </ac:graphicFrameMkLst>
        </pc:graphicFrameChg>
        <pc:graphicFrameChg chg="add">
          <ac:chgData name="DHANANJAYA R" userId="S::dhananjaya.20221ccs0074@presidencyuniversity.in::fda9d733-6cb7-4c2f-9a2a-89ac78afd7a2" providerId="AD" clId="Web-{544FF956-3508-B7A1-8EE4-E8CE8B9FD70F}" dt="2025-02-12T13:29:18.050" v="162"/>
          <ac:graphicFrameMkLst>
            <pc:docMk/>
            <pc:sldMk cId="4118231161" sldId="258"/>
            <ac:graphicFrameMk id="27" creationId="{4357C2D4-612B-B41E-9FEE-87A263915412}"/>
          </ac:graphicFrameMkLst>
        </pc:graphicFrameChg>
        <pc:picChg chg="add del">
          <ac:chgData name="DHANANJAYA R" userId="S::dhananjaya.20221ccs0074@presidencyuniversity.in::fda9d733-6cb7-4c2f-9a2a-89ac78afd7a2" providerId="AD" clId="Web-{544FF956-3508-B7A1-8EE4-E8CE8B9FD70F}" dt="2025-02-12T13:28:24.409" v="153"/>
          <ac:picMkLst>
            <pc:docMk/>
            <pc:sldMk cId="4118231161" sldId="258"/>
            <ac:picMk id="5" creationId="{DFBB677E-44BF-12D9-EF57-20EDE19CC54F}"/>
          </ac:picMkLst>
        </pc:picChg>
        <pc:picChg chg="add del">
          <ac:chgData name="DHANANJAYA R" userId="S::dhananjaya.20221ccs0074@presidencyuniversity.in::fda9d733-6cb7-4c2f-9a2a-89ac78afd7a2" providerId="AD" clId="Web-{544FF956-3508-B7A1-8EE4-E8CE8B9FD70F}" dt="2025-02-12T13:28:29.300" v="155"/>
          <ac:picMkLst>
            <pc:docMk/>
            <pc:sldMk cId="4118231161" sldId="258"/>
            <ac:picMk id="15" creationId="{1B67B378-8564-36CE-F5C3-DF974520F2C6}"/>
          </ac:picMkLst>
        </pc:picChg>
        <pc:cxnChg chg="add del">
          <ac:chgData name="DHANANJAYA R" userId="S::dhananjaya.20221ccs0074@presidencyuniversity.in::fda9d733-6cb7-4c2f-9a2a-89ac78afd7a2" providerId="AD" clId="Web-{544FF956-3508-B7A1-8EE4-E8CE8B9FD70F}" dt="2025-02-12T13:28:24.409" v="153"/>
          <ac:cxnSpMkLst>
            <pc:docMk/>
            <pc:sldMk cId="4118231161" sldId="258"/>
            <ac:cxnSpMk id="11" creationId="{691422F5-4221-4812-AFD9-5479C6D60AD9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3:28:29.300" v="155"/>
          <ac:cxnSpMkLst>
            <pc:docMk/>
            <pc:sldMk cId="4118231161" sldId="258"/>
            <ac:cxnSpMk id="14" creationId="{753FE100-D0AB-4AE2-824B-60CFA31EC6A2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3:28:41.472" v="157"/>
          <ac:cxnSpMkLst>
            <pc:docMk/>
            <pc:sldMk cId="4118231161" sldId="258"/>
            <ac:cxnSpMk id="18" creationId="{40BBF191-9CC8-4313-B1CA-8DF1A53AE4F9}"/>
          </ac:cxnSpMkLst>
        </pc:cxnChg>
        <pc:cxnChg chg="add del">
          <ac:chgData name="DHANANJAYA R" userId="S::dhananjaya.20221ccs0074@presidencyuniversity.in::fda9d733-6cb7-4c2f-9a2a-89ac78afd7a2" providerId="AD" clId="Web-{544FF956-3508-B7A1-8EE4-E8CE8B9FD70F}" dt="2025-02-12T13:28:44.269" v="159"/>
          <ac:cxnSpMkLst>
            <pc:docMk/>
            <pc:sldMk cId="4118231161" sldId="258"/>
            <ac:cxnSpMk id="22" creationId="{1A85A180-17F0-9F5F-51D9-6D242E7884AB}"/>
          </ac:cxnSpMkLst>
        </pc:cxnChg>
      </pc:sldChg>
      <pc:sldChg chg="addSp delSp modSp new add del mod setBg">
        <pc:chgData name="DHANANJAYA R" userId="S::dhananjaya.20221ccs0074@presidencyuniversity.in::fda9d733-6cb7-4c2f-9a2a-89ac78afd7a2" providerId="AD" clId="Web-{544FF956-3508-B7A1-8EE4-E8CE8B9FD70F}" dt="2025-02-12T14:13:06.990" v="326" actId="14100"/>
        <pc:sldMkLst>
          <pc:docMk/>
          <pc:sldMk cId="1515085242" sldId="259"/>
        </pc:sldMkLst>
        <pc:spChg chg="mod">
          <ac:chgData name="DHANANJAYA R" userId="S::dhananjaya.20221ccs0074@presidencyuniversity.in::fda9d733-6cb7-4c2f-9a2a-89ac78afd7a2" providerId="AD" clId="Web-{544FF956-3508-B7A1-8EE4-E8CE8B9FD70F}" dt="2025-02-12T14:06:07.372" v="249"/>
          <ac:spMkLst>
            <pc:docMk/>
            <pc:sldMk cId="1515085242" sldId="259"/>
            <ac:spMk id="2" creationId="{D2856AC1-6AEC-8495-8532-0401F2E8FEE1}"/>
          </ac:spMkLst>
        </pc:spChg>
        <pc:spChg chg="mod">
          <ac:chgData name="DHANANJAYA R" userId="S::dhananjaya.20221ccs0074@presidencyuniversity.in::fda9d733-6cb7-4c2f-9a2a-89ac78afd7a2" providerId="AD" clId="Web-{544FF956-3508-B7A1-8EE4-E8CE8B9FD70F}" dt="2025-02-12T14:08:50.843" v="286" actId="20577"/>
          <ac:spMkLst>
            <pc:docMk/>
            <pc:sldMk cId="1515085242" sldId="259"/>
            <ac:spMk id="3" creationId="{86056F8A-ED82-104C-25F9-FC323C723651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4:01:32.711" v="186"/>
          <ac:spMkLst>
            <pc:docMk/>
            <pc:sldMk cId="1515085242" sldId="259"/>
            <ac:spMk id="8" creationId="{DBDA151C-5770-45E4-AAFF-59E7F403866D}"/>
          </ac:spMkLst>
        </pc:spChg>
        <pc:spChg chg="add">
          <ac:chgData name="DHANANJAYA R" userId="S::dhananjaya.20221ccs0074@presidencyuniversity.in::fda9d733-6cb7-4c2f-9a2a-89ac78afd7a2" providerId="AD" clId="Web-{544FF956-3508-B7A1-8EE4-E8CE8B9FD70F}" dt="2025-02-12T14:06:07.372" v="249"/>
          <ac:spMkLst>
            <pc:docMk/>
            <pc:sldMk cId="1515085242" sldId="259"/>
            <ac:spMk id="9" creationId="{063F27BC-7079-4FF7-8F7C-ABC82FA3C247}"/>
          </ac:spMkLst>
        </pc:spChg>
        <pc:spChg chg="add mod">
          <ac:chgData name="DHANANJAYA R" userId="S::dhananjaya.20221ccs0074@presidencyuniversity.in::fda9d733-6cb7-4c2f-9a2a-89ac78afd7a2" providerId="AD" clId="Web-{544FF956-3508-B7A1-8EE4-E8CE8B9FD70F}" dt="2025-02-12T14:12:25.646" v="323" actId="20577"/>
          <ac:spMkLst>
            <pc:docMk/>
            <pc:sldMk cId="1515085242" sldId="259"/>
            <ac:spMk id="13" creationId="{FC4AF637-D42F-53C8-92C4-D34F725DAF6A}"/>
          </ac:spMkLst>
        </pc:spChg>
        <pc:picChg chg="add mod">
          <ac:chgData name="DHANANJAYA R" userId="S::dhananjaya.20221ccs0074@presidencyuniversity.in::fda9d733-6cb7-4c2f-9a2a-89ac78afd7a2" providerId="AD" clId="Web-{544FF956-3508-B7A1-8EE4-E8CE8B9FD70F}" dt="2025-02-12T14:10:41.017" v="296" actId="14100"/>
          <ac:picMkLst>
            <pc:docMk/>
            <pc:sldMk cId="1515085242" sldId="259"/>
            <ac:picMk id="4" creationId="{2BE5592D-8349-D4A4-D872-78846051A6AF}"/>
          </ac:picMkLst>
        </pc:picChg>
        <pc:picChg chg="add mod">
          <ac:chgData name="DHANANJAYA R" userId="S::dhananjaya.20221ccs0074@presidencyuniversity.in::fda9d733-6cb7-4c2f-9a2a-89ac78afd7a2" providerId="AD" clId="Web-{544FF956-3508-B7A1-8EE4-E8CE8B9FD70F}" dt="2025-02-12T14:10:31.048" v="294" actId="14100"/>
          <ac:picMkLst>
            <pc:docMk/>
            <pc:sldMk cId="1515085242" sldId="259"/>
            <ac:picMk id="5" creationId="{80CE9FF7-E768-069C-6964-096A21C52E2F}"/>
          </ac:picMkLst>
        </pc:picChg>
        <pc:picChg chg="add mod">
          <ac:chgData name="DHANANJAYA R" userId="S::dhananjaya.20221ccs0074@presidencyuniversity.in::fda9d733-6cb7-4c2f-9a2a-89ac78afd7a2" providerId="AD" clId="Web-{544FF956-3508-B7A1-8EE4-E8CE8B9FD70F}" dt="2025-02-12T14:13:06.990" v="326" actId="14100"/>
          <ac:picMkLst>
            <pc:docMk/>
            <pc:sldMk cId="1515085242" sldId="259"/>
            <ac:picMk id="6" creationId="{6193EC86-6400-50BC-A0CE-2D21DD5F8E36}"/>
          </ac:picMkLst>
        </pc:picChg>
        <pc:picChg chg="add del mod">
          <ac:chgData name="DHANANJAYA R" userId="S::dhananjaya.20221ccs0074@presidencyuniversity.in::fda9d733-6cb7-4c2f-9a2a-89ac78afd7a2" providerId="AD" clId="Web-{544FF956-3508-B7A1-8EE4-E8CE8B9FD70F}" dt="2025-02-12T14:10:53.705" v="298"/>
          <ac:picMkLst>
            <pc:docMk/>
            <pc:sldMk cId="1515085242" sldId="259"/>
            <ac:picMk id="7" creationId="{2EDBC919-1EA3-29CE-D45E-1B4108C4DC5D}"/>
          </ac:picMkLst>
        </pc:picChg>
        <pc:cxnChg chg="add del">
          <ac:chgData name="DHANANJAYA R" userId="S::dhananjaya.20221ccs0074@presidencyuniversity.in::fda9d733-6cb7-4c2f-9a2a-89ac78afd7a2" providerId="AD" clId="Web-{544FF956-3508-B7A1-8EE4-E8CE8B9FD70F}" dt="2025-02-12T14:01:32.711" v="186"/>
          <ac:cxnSpMkLst>
            <pc:docMk/>
            <pc:sldMk cId="1515085242" sldId="259"/>
            <ac:cxnSpMk id="10" creationId="{E62D3963-2153-4637-96E6-E31BD2CE5D0D}"/>
          </ac:cxnSpMkLst>
        </pc:cxnChg>
        <pc:cxnChg chg="add">
          <ac:chgData name="DHANANJAYA R" userId="S::dhananjaya.20221ccs0074@presidencyuniversity.in::fda9d733-6cb7-4c2f-9a2a-89ac78afd7a2" providerId="AD" clId="Web-{544FF956-3508-B7A1-8EE4-E8CE8B9FD70F}" dt="2025-02-12T14:06:07.372" v="249"/>
          <ac:cxnSpMkLst>
            <pc:docMk/>
            <pc:sldMk cId="1515085242" sldId="259"/>
            <ac:cxnSpMk id="11" creationId="{540DBD50-3CB1-A513-2321-1891E3F0954D}"/>
          </ac:cxnSpMkLst>
        </pc:cxnChg>
      </pc:sldChg>
      <pc:sldChg chg="addSp delSp modSp new">
        <pc:chgData name="DHANANJAYA R" userId="S::dhananjaya.20221ccs0074@presidencyuniversity.in::fda9d733-6cb7-4c2f-9a2a-89ac78afd7a2" providerId="AD" clId="Web-{544FF956-3508-B7A1-8EE4-E8CE8B9FD70F}" dt="2025-02-12T15:12:05.570" v="527" actId="20577"/>
        <pc:sldMkLst>
          <pc:docMk/>
          <pc:sldMk cId="707452096" sldId="260"/>
        </pc:sldMkLst>
        <pc:spChg chg="mod">
          <ac:chgData name="DHANANJAYA R" userId="S::dhananjaya.20221ccs0074@presidencyuniversity.in::fda9d733-6cb7-4c2f-9a2a-89ac78afd7a2" providerId="AD" clId="Web-{544FF956-3508-B7A1-8EE4-E8CE8B9FD70F}" dt="2025-02-12T15:12:05.570" v="527" actId="20577"/>
          <ac:spMkLst>
            <pc:docMk/>
            <pc:sldMk cId="707452096" sldId="260"/>
            <ac:spMk id="2" creationId="{73ECF91B-3F57-6165-4655-CCC4E04C116F}"/>
          </ac:spMkLst>
        </pc:spChg>
        <pc:spChg chg="del">
          <ac:chgData name="DHANANJAYA R" userId="S::dhananjaya.20221ccs0074@presidencyuniversity.in::fda9d733-6cb7-4c2f-9a2a-89ac78afd7a2" providerId="AD" clId="Web-{544FF956-3508-B7A1-8EE4-E8CE8B9FD70F}" dt="2025-02-12T14:14:49.523" v="328"/>
          <ac:spMkLst>
            <pc:docMk/>
            <pc:sldMk cId="707452096" sldId="260"/>
            <ac:spMk id="3" creationId="{7C33ABF4-B724-5C3C-74B4-6E286AD6DF70}"/>
          </ac:spMkLst>
        </pc:spChg>
        <pc:spChg chg="add del mod">
          <ac:chgData name="DHANANJAYA R" userId="S::dhananjaya.20221ccs0074@presidencyuniversity.in::fda9d733-6cb7-4c2f-9a2a-89ac78afd7a2" providerId="AD" clId="Web-{544FF956-3508-B7A1-8EE4-E8CE8B9FD70F}" dt="2025-02-12T14:21:37.046" v="394"/>
          <ac:spMkLst>
            <pc:docMk/>
            <pc:sldMk cId="707452096" sldId="260"/>
            <ac:spMk id="6" creationId="{B180956C-1B2A-7469-AACA-515F4908E928}"/>
          </ac:spMkLst>
        </pc:spChg>
        <pc:spChg chg="add mod">
          <ac:chgData name="DHANANJAYA R" userId="S::dhananjaya.20221ccs0074@presidencyuniversity.in::fda9d733-6cb7-4c2f-9a2a-89ac78afd7a2" providerId="AD" clId="Web-{544FF956-3508-B7A1-8EE4-E8CE8B9FD70F}" dt="2025-02-12T14:23:11.423" v="407" actId="1076"/>
          <ac:spMkLst>
            <pc:docMk/>
            <pc:sldMk cId="707452096" sldId="260"/>
            <ac:spMk id="7" creationId="{CCF9A549-F3E4-170E-49B4-EA1AB14A850D}"/>
          </ac:spMkLst>
        </pc:spChg>
        <pc:spChg chg="add mod">
          <ac:chgData name="DHANANJAYA R" userId="S::dhananjaya.20221ccs0074@presidencyuniversity.in::fda9d733-6cb7-4c2f-9a2a-89ac78afd7a2" providerId="AD" clId="Web-{544FF956-3508-B7A1-8EE4-E8CE8B9FD70F}" dt="2025-02-12T14:24:54.940" v="451" actId="1076"/>
          <ac:spMkLst>
            <pc:docMk/>
            <pc:sldMk cId="707452096" sldId="260"/>
            <ac:spMk id="8" creationId="{D1414FD0-3B1F-842A-1110-1262E9C05687}"/>
          </ac:spMkLst>
        </pc:spChg>
        <pc:picChg chg="add mod ord">
          <ac:chgData name="DHANANJAYA R" userId="S::dhananjaya.20221ccs0074@presidencyuniversity.in::fda9d733-6cb7-4c2f-9a2a-89ac78afd7a2" providerId="AD" clId="Web-{544FF956-3508-B7A1-8EE4-E8CE8B9FD70F}" dt="2025-02-12T14:23:17.564" v="408" actId="1076"/>
          <ac:picMkLst>
            <pc:docMk/>
            <pc:sldMk cId="707452096" sldId="260"/>
            <ac:picMk id="4" creationId="{1BB999CD-F18C-68F7-4A27-B8E8BD06FB62}"/>
          </ac:picMkLst>
        </pc:picChg>
        <pc:picChg chg="add mod modCrop">
          <ac:chgData name="DHANANJAYA R" userId="S::dhananjaya.20221ccs0074@presidencyuniversity.in::fda9d733-6cb7-4c2f-9a2a-89ac78afd7a2" providerId="AD" clId="Web-{544FF956-3508-B7A1-8EE4-E8CE8B9FD70F}" dt="2025-02-12T14:23:32.705" v="411"/>
          <ac:picMkLst>
            <pc:docMk/>
            <pc:sldMk cId="707452096" sldId="260"/>
            <ac:picMk id="5" creationId="{FE75FE1F-B3B3-DB1A-6F76-E5ED9F969768}"/>
          </ac:picMkLst>
        </pc:picChg>
      </pc:sldChg>
      <pc:sldChg chg="addSp delSp modSp new ord">
        <pc:chgData name="DHANANJAYA R" userId="S::dhananjaya.20221ccs0074@presidencyuniversity.in::fda9d733-6cb7-4c2f-9a2a-89ac78afd7a2" providerId="AD" clId="Web-{544FF956-3508-B7A1-8EE4-E8CE8B9FD70F}" dt="2025-02-12T15:36:54.294" v="621" actId="1076"/>
        <pc:sldMkLst>
          <pc:docMk/>
          <pc:sldMk cId="806075764" sldId="261"/>
        </pc:sldMkLst>
        <pc:spChg chg="mod">
          <ac:chgData name="DHANANJAYA R" userId="S::dhananjaya.20221ccs0074@presidencyuniversity.in::fda9d733-6cb7-4c2f-9a2a-89ac78afd7a2" providerId="AD" clId="Web-{544FF956-3508-B7A1-8EE4-E8CE8B9FD70F}" dt="2025-02-12T14:28:20.038" v="458" actId="20577"/>
          <ac:spMkLst>
            <pc:docMk/>
            <pc:sldMk cId="806075764" sldId="261"/>
            <ac:spMk id="2" creationId="{F5916F7E-E6B0-0F71-BE9C-E633301AB915}"/>
          </ac:spMkLst>
        </pc:spChg>
        <pc:spChg chg="del">
          <ac:chgData name="DHANANJAYA R" userId="S::dhananjaya.20221ccs0074@presidencyuniversity.in::fda9d733-6cb7-4c2f-9a2a-89ac78afd7a2" providerId="AD" clId="Web-{544FF956-3508-B7A1-8EE4-E8CE8B9FD70F}" dt="2025-02-12T14:28:41.491" v="459"/>
          <ac:spMkLst>
            <pc:docMk/>
            <pc:sldMk cId="806075764" sldId="261"/>
            <ac:spMk id="3" creationId="{40CCB3AF-DF8D-D461-1EF2-4B7B318DA123}"/>
          </ac:spMkLst>
        </pc:spChg>
        <pc:spChg chg="add mod">
          <ac:chgData name="DHANANJAYA R" userId="S::dhananjaya.20221ccs0074@presidencyuniversity.in::fda9d733-6cb7-4c2f-9a2a-89ac78afd7a2" providerId="AD" clId="Web-{544FF956-3508-B7A1-8EE4-E8CE8B9FD70F}" dt="2025-02-12T15:10:27.459" v="520" actId="20577"/>
          <ac:spMkLst>
            <pc:docMk/>
            <pc:sldMk cId="806075764" sldId="261"/>
            <ac:spMk id="6" creationId="{21612013-AA4F-EF64-A10A-8A3721A837D3}"/>
          </ac:spMkLst>
        </pc:spChg>
        <pc:spChg chg="add del">
          <ac:chgData name="DHANANJAYA R" userId="S::dhananjaya.20221ccs0074@presidencyuniversity.in::fda9d733-6cb7-4c2f-9a2a-89ac78afd7a2" providerId="AD" clId="Web-{544FF956-3508-B7A1-8EE4-E8CE8B9FD70F}" dt="2025-02-12T14:30:13.274" v="468"/>
          <ac:spMkLst>
            <pc:docMk/>
            <pc:sldMk cId="806075764" sldId="261"/>
            <ac:spMk id="8" creationId="{9402E379-6CD1-02C9-428F-7EAA1835C472}"/>
          </ac:spMkLst>
        </pc:spChg>
        <pc:spChg chg="add mod">
          <ac:chgData name="DHANANJAYA R" userId="S::dhananjaya.20221ccs0074@presidencyuniversity.in::fda9d733-6cb7-4c2f-9a2a-89ac78afd7a2" providerId="AD" clId="Web-{544FF956-3508-B7A1-8EE4-E8CE8B9FD70F}" dt="2025-02-12T15:36:54.294" v="621" actId="1076"/>
          <ac:spMkLst>
            <pc:docMk/>
            <pc:sldMk cId="806075764" sldId="261"/>
            <ac:spMk id="9" creationId="{67CD2D9E-4E8F-DF3A-F751-2086FDF9D5F3}"/>
          </ac:spMkLst>
        </pc:spChg>
        <pc:picChg chg="add mod ord">
          <ac:chgData name="DHANANJAYA R" userId="S::dhananjaya.20221ccs0074@presidencyuniversity.in::fda9d733-6cb7-4c2f-9a2a-89ac78afd7a2" providerId="AD" clId="Web-{544FF956-3508-B7A1-8EE4-E8CE8B9FD70F}" dt="2025-02-12T15:36:54.294" v="620" actId="1076"/>
          <ac:picMkLst>
            <pc:docMk/>
            <pc:sldMk cId="806075764" sldId="261"/>
            <ac:picMk id="4" creationId="{00D6D860-7770-3CD1-2B1A-CB0CF2F042F5}"/>
          </ac:picMkLst>
        </pc:picChg>
      </pc:sldChg>
      <pc:sldChg chg="addSp delSp modSp">
        <pc:chgData name="DHANANJAYA R" userId="S::dhananjaya.20221ccs0074@presidencyuniversity.in::fda9d733-6cb7-4c2f-9a2a-89ac78afd7a2" providerId="AD" clId="Web-{544FF956-3508-B7A1-8EE4-E8CE8B9FD70F}" dt="2025-02-12T15:34:04.292" v="614" actId="1076"/>
        <pc:sldMkLst>
          <pc:docMk/>
          <pc:sldMk cId="2700936971" sldId="262"/>
        </pc:sldMkLst>
        <pc:spChg chg="mod">
          <ac:chgData name="DHANANJAYA R" userId="S::dhananjaya.20221ccs0074@presidencyuniversity.in::fda9d733-6cb7-4c2f-9a2a-89ac78afd7a2" providerId="AD" clId="Web-{544FF956-3508-B7A1-8EE4-E8CE8B9FD70F}" dt="2025-02-12T15:17:32.840" v="539" actId="20577"/>
          <ac:spMkLst>
            <pc:docMk/>
            <pc:sldMk cId="2700936971" sldId="262"/>
            <ac:spMk id="2" creationId="{922A2A95-3849-A628-0EF2-4DA8900386CF}"/>
          </ac:spMkLst>
        </pc:spChg>
        <pc:spChg chg="del">
          <ac:chgData name="DHANANJAYA R" userId="S::dhananjaya.20221ccs0074@presidencyuniversity.in::fda9d733-6cb7-4c2f-9a2a-89ac78afd7a2" providerId="AD" clId="Web-{544FF956-3508-B7A1-8EE4-E8CE8B9FD70F}" dt="2025-02-12T15:18:32.341" v="540"/>
          <ac:spMkLst>
            <pc:docMk/>
            <pc:sldMk cId="2700936971" sldId="262"/>
            <ac:spMk id="3" creationId="{3BABB4E7-FE03-1A36-EA06-356BB9A7D964}"/>
          </ac:spMkLst>
        </pc:spChg>
        <pc:spChg chg="add mod">
          <ac:chgData name="DHANANJAYA R" userId="S::dhananjaya.20221ccs0074@presidencyuniversity.in::fda9d733-6cb7-4c2f-9a2a-89ac78afd7a2" providerId="AD" clId="Web-{544FF956-3508-B7A1-8EE4-E8CE8B9FD70F}" dt="2025-02-12T15:21:21.484" v="556" actId="1076"/>
          <ac:spMkLst>
            <pc:docMk/>
            <pc:sldMk cId="2700936971" sldId="262"/>
            <ac:spMk id="5" creationId="{5E1118F8-8ECB-DE4C-B6E3-2A75E311374C}"/>
          </ac:spMkLst>
        </pc:spChg>
        <pc:spChg chg="add mod">
          <ac:chgData name="DHANANJAYA R" userId="S::dhananjaya.20221ccs0074@presidencyuniversity.in::fda9d733-6cb7-4c2f-9a2a-89ac78afd7a2" providerId="AD" clId="Web-{544FF956-3508-B7A1-8EE4-E8CE8B9FD70F}" dt="2025-02-12T15:25:26.550" v="563" actId="1076"/>
          <ac:spMkLst>
            <pc:docMk/>
            <pc:sldMk cId="2700936971" sldId="262"/>
            <ac:spMk id="6" creationId="{592761F7-C20E-D186-3E73-E7E13B5CAF4A}"/>
          </ac:spMkLst>
        </pc:spChg>
        <pc:spChg chg="add mod">
          <ac:chgData name="DHANANJAYA R" userId="S::dhananjaya.20221ccs0074@presidencyuniversity.in::fda9d733-6cb7-4c2f-9a2a-89ac78afd7a2" providerId="AD" clId="Web-{544FF956-3508-B7A1-8EE4-E8CE8B9FD70F}" dt="2025-02-12T15:28:59.412" v="579" actId="1076"/>
          <ac:spMkLst>
            <pc:docMk/>
            <pc:sldMk cId="2700936971" sldId="262"/>
            <ac:spMk id="8" creationId="{6753A551-154D-DDE7-F73D-31C4A840EF2B}"/>
          </ac:spMkLst>
        </pc:spChg>
        <pc:spChg chg="add mod">
          <ac:chgData name="DHANANJAYA R" userId="S::dhananjaya.20221ccs0074@presidencyuniversity.in::fda9d733-6cb7-4c2f-9a2a-89ac78afd7a2" providerId="AD" clId="Web-{544FF956-3508-B7A1-8EE4-E8CE8B9FD70F}" dt="2025-02-12T15:31:56.321" v="609" actId="20577"/>
          <ac:spMkLst>
            <pc:docMk/>
            <pc:sldMk cId="2700936971" sldId="262"/>
            <ac:spMk id="9" creationId="{65106E82-8FC0-AB27-78F0-830DA29246AA}"/>
          </ac:spMkLst>
        </pc:spChg>
        <pc:picChg chg="add mod ord">
          <ac:chgData name="DHANANJAYA R" userId="S::dhananjaya.20221ccs0074@presidencyuniversity.in::fda9d733-6cb7-4c2f-9a2a-89ac78afd7a2" providerId="AD" clId="Web-{544FF956-3508-B7A1-8EE4-E8CE8B9FD70F}" dt="2025-02-12T15:21:28.578" v="558" actId="1076"/>
          <ac:picMkLst>
            <pc:docMk/>
            <pc:sldMk cId="2700936971" sldId="262"/>
            <ac:picMk id="4" creationId="{2F287BF4-C615-A740-89DE-2F0A2E42978E}"/>
          </ac:picMkLst>
        </pc:picChg>
        <pc:picChg chg="add del mod">
          <ac:chgData name="DHANANJAYA R" userId="S::dhananjaya.20221ccs0074@presidencyuniversity.in::fda9d733-6cb7-4c2f-9a2a-89ac78afd7a2" providerId="AD" clId="Web-{544FF956-3508-B7A1-8EE4-E8CE8B9FD70F}" dt="2025-02-12T15:31:23.664" v="597"/>
          <ac:picMkLst>
            <pc:docMk/>
            <pc:sldMk cId="2700936971" sldId="262"/>
            <ac:picMk id="7" creationId="{26C3327F-C754-D6A1-432A-0B12B73EECFE}"/>
          </ac:picMkLst>
        </pc:picChg>
        <pc:picChg chg="add mod">
          <ac:chgData name="DHANANJAYA R" userId="S::dhananjaya.20221ccs0074@presidencyuniversity.in::fda9d733-6cb7-4c2f-9a2a-89ac78afd7a2" providerId="AD" clId="Web-{544FF956-3508-B7A1-8EE4-E8CE8B9FD70F}" dt="2025-02-12T15:31:51.415" v="607" actId="1076"/>
          <ac:picMkLst>
            <pc:docMk/>
            <pc:sldMk cId="2700936971" sldId="262"/>
            <ac:picMk id="10" creationId="{90E69D40-C82E-26D1-8D47-94B530C360EC}"/>
          </ac:picMkLst>
        </pc:picChg>
        <pc:picChg chg="add mod">
          <ac:chgData name="DHANANJAYA R" userId="S::dhananjaya.20221ccs0074@presidencyuniversity.in::fda9d733-6cb7-4c2f-9a2a-89ac78afd7a2" providerId="AD" clId="Web-{544FF956-3508-B7A1-8EE4-E8CE8B9FD70F}" dt="2025-02-12T15:34:04.292" v="614" actId="1076"/>
          <ac:picMkLst>
            <pc:docMk/>
            <pc:sldMk cId="2700936971" sldId="262"/>
            <ac:picMk id="11" creationId="{840A6B57-2CCA-F7D9-10DA-A15739A98DAA}"/>
          </ac:picMkLst>
        </pc:picChg>
      </pc:sldChg>
      <pc:sldMasterChg chg="del delSldLayout">
        <pc:chgData name="DHANANJAYA R" userId="S::dhananjaya.20221ccs0074@presidencyuniversity.in::fda9d733-6cb7-4c2f-9a2a-89ac78afd7a2" providerId="AD" clId="Web-{544FF956-3508-B7A1-8EE4-E8CE8B9FD70F}" dt="2025-02-12T12:44:46.328" v="2"/>
        <pc:sldMasterMkLst>
          <pc:docMk/>
          <pc:sldMasterMk cId="2061822977" sldId="2147483684"/>
        </pc:sldMasterMkLst>
        <pc:sldLayoutChg chg="del">
          <pc:chgData name="DHANANJAYA R" userId="S::dhananjaya.20221ccs0074@presidencyuniversity.in::fda9d733-6cb7-4c2f-9a2a-89ac78afd7a2" providerId="AD" clId="Web-{544FF956-3508-B7A1-8EE4-E8CE8B9FD70F}" dt="2025-02-12T12:44:46.328" v="2"/>
          <pc:sldLayoutMkLst>
            <pc:docMk/>
            <pc:sldMasterMk cId="2061822977" sldId="2147483684"/>
            <pc:sldLayoutMk cId="2884295311" sldId="2147483685"/>
          </pc:sldLayoutMkLst>
        </pc:sldLayoutChg>
        <pc:sldLayoutChg chg="del">
          <pc:chgData name="DHANANJAYA R" userId="S::dhananjaya.20221ccs0074@presidencyuniversity.in::fda9d733-6cb7-4c2f-9a2a-89ac78afd7a2" providerId="AD" clId="Web-{544FF956-3508-B7A1-8EE4-E8CE8B9FD70F}" dt="2025-02-12T12:44:46.328" v="2"/>
          <pc:sldLayoutMkLst>
            <pc:docMk/>
            <pc:sldMasterMk cId="2061822977" sldId="2147483684"/>
            <pc:sldLayoutMk cId="1445054428" sldId="2147483686"/>
          </pc:sldLayoutMkLst>
        </pc:sldLayoutChg>
        <pc:sldLayoutChg chg="del">
          <pc:chgData name="DHANANJAYA R" userId="S::dhananjaya.20221ccs0074@presidencyuniversity.in::fda9d733-6cb7-4c2f-9a2a-89ac78afd7a2" providerId="AD" clId="Web-{544FF956-3508-B7A1-8EE4-E8CE8B9FD70F}" dt="2025-02-12T12:44:46.328" v="2"/>
          <pc:sldLayoutMkLst>
            <pc:docMk/>
            <pc:sldMasterMk cId="2061822977" sldId="2147483684"/>
            <pc:sldLayoutMk cId="2018113408" sldId="2147483687"/>
          </pc:sldLayoutMkLst>
        </pc:sldLayoutChg>
        <pc:sldLayoutChg chg="del">
          <pc:chgData name="DHANANJAYA R" userId="S::dhananjaya.20221ccs0074@presidencyuniversity.in::fda9d733-6cb7-4c2f-9a2a-89ac78afd7a2" providerId="AD" clId="Web-{544FF956-3508-B7A1-8EE4-E8CE8B9FD70F}" dt="2025-02-12T12:44:46.328" v="2"/>
          <pc:sldLayoutMkLst>
            <pc:docMk/>
            <pc:sldMasterMk cId="2061822977" sldId="2147483684"/>
            <pc:sldLayoutMk cId="4241379056" sldId="2147483688"/>
          </pc:sldLayoutMkLst>
        </pc:sldLayoutChg>
        <pc:sldLayoutChg chg="del">
          <pc:chgData name="DHANANJAYA R" userId="S::dhananjaya.20221ccs0074@presidencyuniversity.in::fda9d733-6cb7-4c2f-9a2a-89ac78afd7a2" providerId="AD" clId="Web-{544FF956-3508-B7A1-8EE4-E8CE8B9FD70F}" dt="2025-02-12T12:44:46.328" v="2"/>
          <pc:sldLayoutMkLst>
            <pc:docMk/>
            <pc:sldMasterMk cId="2061822977" sldId="2147483684"/>
            <pc:sldLayoutMk cId="2470699166" sldId="2147483689"/>
          </pc:sldLayoutMkLst>
        </pc:sldLayoutChg>
        <pc:sldLayoutChg chg="del">
          <pc:chgData name="DHANANJAYA R" userId="S::dhananjaya.20221ccs0074@presidencyuniversity.in::fda9d733-6cb7-4c2f-9a2a-89ac78afd7a2" providerId="AD" clId="Web-{544FF956-3508-B7A1-8EE4-E8CE8B9FD70F}" dt="2025-02-12T12:44:46.328" v="2"/>
          <pc:sldLayoutMkLst>
            <pc:docMk/>
            <pc:sldMasterMk cId="2061822977" sldId="2147483684"/>
            <pc:sldLayoutMk cId="3011324950" sldId="2147483690"/>
          </pc:sldLayoutMkLst>
        </pc:sldLayoutChg>
        <pc:sldLayoutChg chg="del">
          <pc:chgData name="DHANANJAYA R" userId="S::dhananjaya.20221ccs0074@presidencyuniversity.in::fda9d733-6cb7-4c2f-9a2a-89ac78afd7a2" providerId="AD" clId="Web-{544FF956-3508-B7A1-8EE4-E8CE8B9FD70F}" dt="2025-02-12T12:44:46.328" v="2"/>
          <pc:sldLayoutMkLst>
            <pc:docMk/>
            <pc:sldMasterMk cId="2061822977" sldId="2147483684"/>
            <pc:sldLayoutMk cId="2803087656" sldId="2147483691"/>
          </pc:sldLayoutMkLst>
        </pc:sldLayoutChg>
        <pc:sldLayoutChg chg="del">
          <pc:chgData name="DHANANJAYA R" userId="S::dhananjaya.20221ccs0074@presidencyuniversity.in::fda9d733-6cb7-4c2f-9a2a-89ac78afd7a2" providerId="AD" clId="Web-{544FF956-3508-B7A1-8EE4-E8CE8B9FD70F}" dt="2025-02-12T12:44:46.328" v="2"/>
          <pc:sldLayoutMkLst>
            <pc:docMk/>
            <pc:sldMasterMk cId="2061822977" sldId="2147483684"/>
            <pc:sldLayoutMk cId="2947024897" sldId="2147483692"/>
          </pc:sldLayoutMkLst>
        </pc:sldLayoutChg>
        <pc:sldLayoutChg chg="del">
          <pc:chgData name="DHANANJAYA R" userId="S::dhananjaya.20221ccs0074@presidencyuniversity.in::fda9d733-6cb7-4c2f-9a2a-89ac78afd7a2" providerId="AD" clId="Web-{544FF956-3508-B7A1-8EE4-E8CE8B9FD70F}" dt="2025-02-12T12:44:46.328" v="2"/>
          <pc:sldLayoutMkLst>
            <pc:docMk/>
            <pc:sldMasterMk cId="2061822977" sldId="2147483684"/>
            <pc:sldLayoutMk cId="3676475586" sldId="2147483693"/>
          </pc:sldLayoutMkLst>
        </pc:sldLayoutChg>
        <pc:sldLayoutChg chg="del">
          <pc:chgData name="DHANANJAYA R" userId="S::dhananjaya.20221ccs0074@presidencyuniversity.in::fda9d733-6cb7-4c2f-9a2a-89ac78afd7a2" providerId="AD" clId="Web-{544FF956-3508-B7A1-8EE4-E8CE8B9FD70F}" dt="2025-02-12T12:44:46.328" v="2"/>
          <pc:sldLayoutMkLst>
            <pc:docMk/>
            <pc:sldMasterMk cId="2061822977" sldId="2147483684"/>
            <pc:sldLayoutMk cId="628355714" sldId="2147483694"/>
          </pc:sldLayoutMkLst>
        </pc:sldLayoutChg>
        <pc:sldLayoutChg chg="del">
          <pc:chgData name="DHANANJAYA R" userId="S::dhananjaya.20221ccs0074@presidencyuniversity.in::fda9d733-6cb7-4c2f-9a2a-89ac78afd7a2" providerId="AD" clId="Web-{544FF956-3508-B7A1-8EE4-E8CE8B9FD70F}" dt="2025-02-12T12:44:46.328" v="2"/>
          <pc:sldLayoutMkLst>
            <pc:docMk/>
            <pc:sldMasterMk cId="2061822977" sldId="2147483684"/>
            <pc:sldLayoutMk cId="4009337531" sldId="2147483695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5:30.297" v="16"/>
        <pc:sldMasterMkLst>
          <pc:docMk/>
          <pc:sldMasterMk cId="560262337" sldId="2147483709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5:30.297" v="16"/>
          <pc:sldLayoutMkLst>
            <pc:docMk/>
            <pc:sldMasterMk cId="560262337" sldId="2147483709"/>
            <pc:sldLayoutMk cId="389396013" sldId="214748369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5:30.297" v="16"/>
          <pc:sldLayoutMkLst>
            <pc:docMk/>
            <pc:sldMasterMk cId="560262337" sldId="2147483709"/>
            <pc:sldLayoutMk cId="1816052006" sldId="214748369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5:30.297" v="16"/>
          <pc:sldLayoutMkLst>
            <pc:docMk/>
            <pc:sldMasterMk cId="560262337" sldId="2147483709"/>
            <pc:sldLayoutMk cId="3388216317" sldId="214748370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5:30.297" v="16"/>
          <pc:sldLayoutMkLst>
            <pc:docMk/>
            <pc:sldMasterMk cId="560262337" sldId="2147483709"/>
            <pc:sldLayoutMk cId="4042634323" sldId="214748370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5:30.297" v="16"/>
          <pc:sldLayoutMkLst>
            <pc:docMk/>
            <pc:sldMasterMk cId="560262337" sldId="2147483709"/>
            <pc:sldLayoutMk cId="712664050" sldId="214748370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5:30.297" v="16"/>
          <pc:sldLayoutMkLst>
            <pc:docMk/>
            <pc:sldMasterMk cId="560262337" sldId="2147483709"/>
            <pc:sldLayoutMk cId="610390928" sldId="214748370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5:30.297" v="16"/>
          <pc:sldLayoutMkLst>
            <pc:docMk/>
            <pc:sldMasterMk cId="560262337" sldId="2147483709"/>
            <pc:sldLayoutMk cId="3705082480" sldId="214748370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5:30.297" v="16"/>
          <pc:sldLayoutMkLst>
            <pc:docMk/>
            <pc:sldMasterMk cId="560262337" sldId="2147483709"/>
            <pc:sldLayoutMk cId="3797601761" sldId="214748370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5:30.297" v="16"/>
          <pc:sldLayoutMkLst>
            <pc:docMk/>
            <pc:sldMasterMk cId="560262337" sldId="2147483709"/>
            <pc:sldLayoutMk cId="3175128342" sldId="214748370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5:30.297" v="16"/>
          <pc:sldLayoutMkLst>
            <pc:docMk/>
            <pc:sldMasterMk cId="560262337" sldId="2147483709"/>
            <pc:sldLayoutMk cId="2457054818" sldId="214748370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5:30.297" v="16"/>
          <pc:sldLayoutMkLst>
            <pc:docMk/>
            <pc:sldMasterMk cId="560262337" sldId="2147483709"/>
            <pc:sldLayoutMk cId="2117142876" sldId="2147483708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8:10.706" v="39"/>
        <pc:sldMasterMkLst>
          <pc:docMk/>
          <pc:sldMasterMk cId="3382769028" sldId="2147483721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8:10.706" v="39"/>
          <pc:sldLayoutMkLst>
            <pc:docMk/>
            <pc:sldMasterMk cId="3382769028" sldId="2147483721"/>
            <pc:sldLayoutMk cId="1041421890" sldId="214748371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706" v="39"/>
          <pc:sldLayoutMkLst>
            <pc:docMk/>
            <pc:sldMasterMk cId="3382769028" sldId="2147483721"/>
            <pc:sldLayoutMk cId="1480929634" sldId="214748371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706" v="39"/>
          <pc:sldLayoutMkLst>
            <pc:docMk/>
            <pc:sldMasterMk cId="3382769028" sldId="2147483721"/>
            <pc:sldLayoutMk cId="1471689386" sldId="214748371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706" v="39"/>
          <pc:sldLayoutMkLst>
            <pc:docMk/>
            <pc:sldMasterMk cId="3382769028" sldId="2147483721"/>
            <pc:sldLayoutMk cId="4057321620" sldId="214748371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706" v="39"/>
          <pc:sldLayoutMkLst>
            <pc:docMk/>
            <pc:sldMasterMk cId="3382769028" sldId="2147483721"/>
            <pc:sldLayoutMk cId="1750159348" sldId="214748371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706" v="39"/>
          <pc:sldLayoutMkLst>
            <pc:docMk/>
            <pc:sldMasterMk cId="3382769028" sldId="2147483721"/>
            <pc:sldLayoutMk cId="4289823228" sldId="214748371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706" v="39"/>
          <pc:sldLayoutMkLst>
            <pc:docMk/>
            <pc:sldMasterMk cId="3382769028" sldId="2147483721"/>
            <pc:sldLayoutMk cId="24850194" sldId="214748371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706" v="39"/>
          <pc:sldLayoutMkLst>
            <pc:docMk/>
            <pc:sldMasterMk cId="3382769028" sldId="2147483721"/>
            <pc:sldLayoutMk cId="2902918769" sldId="214748371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706" v="39"/>
          <pc:sldLayoutMkLst>
            <pc:docMk/>
            <pc:sldMasterMk cId="3382769028" sldId="2147483721"/>
            <pc:sldLayoutMk cId="51581281" sldId="214748371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706" v="39"/>
          <pc:sldLayoutMkLst>
            <pc:docMk/>
            <pc:sldMasterMk cId="3382769028" sldId="2147483721"/>
            <pc:sldLayoutMk cId="3914778216" sldId="214748371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706" v="39"/>
          <pc:sldLayoutMkLst>
            <pc:docMk/>
            <pc:sldMasterMk cId="3382769028" sldId="2147483721"/>
            <pc:sldLayoutMk cId="4253865567" sldId="2147483720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8:10.628" v="38"/>
        <pc:sldMasterMkLst>
          <pc:docMk/>
          <pc:sldMasterMk cId="1395559857" sldId="2147483722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8:10.628" v="38"/>
          <pc:sldLayoutMkLst>
            <pc:docMk/>
            <pc:sldMasterMk cId="1395559857" sldId="2147483722"/>
            <pc:sldLayoutMk cId="4087760496" sldId="214748372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628" v="38"/>
          <pc:sldLayoutMkLst>
            <pc:docMk/>
            <pc:sldMasterMk cId="1395559857" sldId="2147483722"/>
            <pc:sldLayoutMk cId="3851937808" sldId="214748372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628" v="38"/>
          <pc:sldLayoutMkLst>
            <pc:docMk/>
            <pc:sldMasterMk cId="1395559857" sldId="2147483722"/>
            <pc:sldLayoutMk cId="290628257" sldId="214748372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628" v="38"/>
          <pc:sldLayoutMkLst>
            <pc:docMk/>
            <pc:sldMasterMk cId="1395559857" sldId="2147483722"/>
            <pc:sldLayoutMk cId="2444892291" sldId="214748372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628" v="38"/>
          <pc:sldLayoutMkLst>
            <pc:docMk/>
            <pc:sldMasterMk cId="1395559857" sldId="2147483722"/>
            <pc:sldLayoutMk cId="1583854141" sldId="214748372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628" v="38"/>
          <pc:sldLayoutMkLst>
            <pc:docMk/>
            <pc:sldMasterMk cId="1395559857" sldId="2147483722"/>
            <pc:sldLayoutMk cId="166392949" sldId="214748372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628" v="38"/>
          <pc:sldLayoutMkLst>
            <pc:docMk/>
            <pc:sldMasterMk cId="1395559857" sldId="2147483722"/>
            <pc:sldLayoutMk cId="3501143535" sldId="214748372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628" v="38"/>
          <pc:sldLayoutMkLst>
            <pc:docMk/>
            <pc:sldMasterMk cId="1395559857" sldId="2147483722"/>
            <pc:sldLayoutMk cId="3484202149" sldId="214748373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628" v="38"/>
          <pc:sldLayoutMkLst>
            <pc:docMk/>
            <pc:sldMasterMk cId="1395559857" sldId="2147483722"/>
            <pc:sldLayoutMk cId="949533938" sldId="214748373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628" v="38"/>
          <pc:sldLayoutMkLst>
            <pc:docMk/>
            <pc:sldMasterMk cId="1395559857" sldId="2147483722"/>
            <pc:sldLayoutMk cId="4245991035" sldId="214748373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10.628" v="38"/>
          <pc:sldLayoutMkLst>
            <pc:docMk/>
            <pc:sldMasterMk cId="1395559857" sldId="2147483722"/>
            <pc:sldLayoutMk cId="2452080055" sldId="2147483733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7:18.018" v="24"/>
        <pc:sldMasterMkLst>
          <pc:docMk/>
          <pc:sldMasterMk cId="2588662146" sldId="2147483745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7:18.018" v="24"/>
          <pc:sldLayoutMkLst>
            <pc:docMk/>
            <pc:sldMasterMk cId="2588662146" sldId="2147483745"/>
            <pc:sldLayoutMk cId="1495895602" sldId="214748373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18.018" v="24"/>
          <pc:sldLayoutMkLst>
            <pc:docMk/>
            <pc:sldMasterMk cId="2588662146" sldId="2147483745"/>
            <pc:sldLayoutMk cId="1590979062" sldId="214748373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18.018" v="24"/>
          <pc:sldLayoutMkLst>
            <pc:docMk/>
            <pc:sldMasterMk cId="2588662146" sldId="2147483745"/>
            <pc:sldLayoutMk cId="3214264658" sldId="214748373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18.018" v="24"/>
          <pc:sldLayoutMkLst>
            <pc:docMk/>
            <pc:sldMasterMk cId="2588662146" sldId="2147483745"/>
            <pc:sldLayoutMk cId="2059179284" sldId="214748373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18.018" v="24"/>
          <pc:sldLayoutMkLst>
            <pc:docMk/>
            <pc:sldMasterMk cId="2588662146" sldId="2147483745"/>
            <pc:sldLayoutMk cId="505570721" sldId="214748373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18.018" v="24"/>
          <pc:sldLayoutMkLst>
            <pc:docMk/>
            <pc:sldMasterMk cId="2588662146" sldId="2147483745"/>
            <pc:sldLayoutMk cId="1512030860" sldId="214748373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18.018" v="24"/>
          <pc:sldLayoutMkLst>
            <pc:docMk/>
            <pc:sldMasterMk cId="2588662146" sldId="2147483745"/>
            <pc:sldLayoutMk cId="2925301553" sldId="214748374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18.018" v="24"/>
          <pc:sldLayoutMkLst>
            <pc:docMk/>
            <pc:sldMasterMk cId="2588662146" sldId="2147483745"/>
            <pc:sldLayoutMk cId="560690689" sldId="214748374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18.018" v="24"/>
          <pc:sldLayoutMkLst>
            <pc:docMk/>
            <pc:sldMasterMk cId="2588662146" sldId="2147483745"/>
            <pc:sldLayoutMk cId="3753647424" sldId="214748374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18.018" v="24"/>
          <pc:sldLayoutMkLst>
            <pc:docMk/>
            <pc:sldMasterMk cId="2588662146" sldId="2147483745"/>
            <pc:sldLayoutMk cId="2857898620" sldId="214748374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18.018" v="24"/>
          <pc:sldLayoutMkLst>
            <pc:docMk/>
            <pc:sldMasterMk cId="2588662146" sldId="2147483745"/>
            <pc:sldLayoutMk cId="4144921644" sldId="2147483744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7:21.596" v="26"/>
        <pc:sldMasterMkLst>
          <pc:docMk/>
          <pc:sldMasterMk cId="3382769028" sldId="2147483748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7:21.596" v="26"/>
          <pc:sldLayoutMkLst>
            <pc:docMk/>
            <pc:sldMasterMk cId="3382769028" sldId="2147483748"/>
            <pc:sldLayoutMk cId="24850194" sldId="2147483747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7:26.565" v="28"/>
        <pc:sldMasterMkLst>
          <pc:docMk/>
          <pc:sldMasterMk cId="3108133039" sldId="2147483774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7:26.565" v="28"/>
          <pc:sldLayoutMkLst>
            <pc:docMk/>
            <pc:sldMasterMk cId="3108133039" sldId="2147483774"/>
            <pc:sldLayoutMk cId="1763310450" sldId="214748376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26.565" v="28"/>
          <pc:sldLayoutMkLst>
            <pc:docMk/>
            <pc:sldMasterMk cId="3108133039" sldId="2147483774"/>
            <pc:sldLayoutMk cId="1446223869" sldId="214748376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26.565" v="28"/>
          <pc:sldLayoutMkLst>
            <pc:docMk/>
            <pc:sldMasterMk cId="3108133039" sldId="2147483774"/>
            <pc:sldLayoutMk cId="1683427310" sldId="214748376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26.565" v="28"/>
          <pc:sldLayoutMkLst>
            <pc:docMk/>
            <pc:sldMasterMk cId="3108133039" sldId="2147483774"/>
            <pc:sldLayoutMk cId="1691548130" sldId="214748376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26.565" v="28"/>
          <pc:sldLayoutMkLst>
            <pc:docMk/>
            <pc:sldMasterMk cId="3108133039" sldId="2147483774"/>
            <pc:sldLayoutMk cId="1671445700" sldId="214748376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26.565" v="28"/>
          <pc:sldLayoutMkLst>
            <pc:docMk/>
            <pc:sldMasterMk cId="3108133039" sldId="2147483774"/>
            <pc:sldLayoutMk cId="415424937" sldId="214748376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26.565" v="28"/>
          <pc:sldLayoutMkLst>
            <pc:docMk/>
            <pc:sldMasterMk cId="3108133039" sldId="2147483774"/>
            <pc:sldLayoutMk cId="2548106108" sldId="214748376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26.565" v="28"/>
          <pc:sldLayoutMkLst>
            <pc:docMk/>
            <pc:sldMasterMk cId="3108133039" sldId="2147483774"/>
            <pc:sldLayoutMk cId="449004880" sldId="214748377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26.565" v="28"/>
          <pc:sldLayoutMkLst>
            <pc:docMk/>
            <pc:sldMasterMk cId="3108133039" sldId="2147483774"/>
            <pc:sldLayoutMk cId="3686603979" sldId="214748377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26.565" v="28"/>
          <pc:sldLayoutMkLst>
            <pc:docMk/>
            <pc:sldMasterMk cId="3108133039" sldId="2147483774"/>
            <pc:sldLayoutMk cId="2322147548" sldId="214748377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26.565" v="28"/>
          <pc:sldLayoutMkLst>
            <pc:docMk/>
            <pc:sldMasterMk cId="3108133039" sldId="2147483774"/>
            <pc:sldLayoutMk cId="2024998669" sldId="2147483773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7:31.596" v="30"/>
        <pc:sldMasterMkLst>
          <pc:docMk/>
          <pc:sldMasterMk cId="3225014346" sldId="2147483787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7:31.596" v="30"/>
          <pc:sldLayoutMkLst>
            <pc:docMk/>
            <pc:sldMasterMk cId="3225014346" sldId="2147483787"/>
            <pc:sldLayoutMk cId="1237676362" sldId="214748377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31.596" v="30"/>
          <pc:sldLayoutMkLst>
            <pc:docMk/>
            <pc:sldMasterMk cId="3225014346" sldId="2147483787"/>
            <pc:sldLayoutMk cId="3550879712" sldId="214748377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31.596" v="30"/>
          <pc:sldLayoutMkLst>
            <pc:docMk/>
            <pc:sldMasterMk cId="3225014346" sldId="2147483787"/>
            <pc:sldLayoutMk cId="1218181267" sldId="214748377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31.596" v="30"/>
          <pc:sldLayoutMkLst>
            <pc:docMk/>
            <pc:sldMasterMk cId="3225014346" sldId="2147483787"/>
            <pc:sldLayoutMk cId="3518946065" sldId="214748377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31.596" v="30"/>
          <pc:sldLayoutMkLst>
            <pc:docMk/>
            <pc:sldMasterMk cId="3225014346" sldId="2147483787"/>
            <pc:sldLayoutMk cId="3421737358" sldId="214748378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31.596" v="30"/>
          <pc:sldLayoutMkLst>
            <pc:docMk/>
            <pc:sldMasterMk cId="3225014346" sldId="2147483787"/>
            <pc:sldLayoutMk cId="2081507210" sldId="214748378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31.596" v="30"/>
          <pc:sldLayoutMkLst>
            <pc:docMk/>
            <pc:sldMasterMk cId="3225014346" sldId="2147483787"/>
            <pc:sldLayoutMk cId="2224099504" sldId="214748378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31.596" v="30"/>
          <pc:sldLayoutMkLst>
            <pc:docMk/>
            <pc:sldMasterMk cId="3225014346" sldId="2147483787"/>
            <pc:sldLayoutMk cId="2615126934" sldId="214748378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31.596" v="30"/>
          <pc:sldLayoutMkLst>
            <pc:docMk/>
            <pc:sldMasterMk cId="3225014346" sldId="2147483787"/>
            <pc:sldLayoutMk cId="1490941414" sldId="214748378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31.596" v="30"/>
          <pc:sldLayoutMkLst>
            <pc:docMk/>
            <pc:sldMasterMk cId="3225014346" sldId="2147483787"/>
            <pc:sldLayoutMk cId="938733878" sldId="214748378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31.596" v="30"/>
          <pc:sldLayoutMkLst>
            <pc:docMk/>
            <pc:sldMasterMk cId="3225014346" sldId="2147483787"/>
            <pc:sldLayoutMk cId="642974760" sldId="2147483786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8:04.565" v="36"/>
        <pc:sldMasterMkLst>
          <pc:docMk/>
          <pc:sldMasterMk cId="2137466114" sldId="2147483800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8:04.565" v="36"/>
          <pc:sldLayoutMkLst>
            <pc:docMk/>
            <pc:sldMasterMk cId="2137466114" sldId="2147483800"/>
            <pc:sldLayoutMk cId="1008967301" sldId="214748378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04.565" v="36"/>
          <pc:sldLayoutMkLst>
            <pc:docMk/>
            <pc:sldMasterMk cId="2137466114" sldId="2147483800"/>
            <pc:sldLayoutMk cId="4028904707" sldId="214748379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04.565" v="36"/>
          <pc:sldLayoutMkLst>
            <pc:docMk/>
            <pc:sldMasterMk cId="2137466114" sldId="2147483800"/>
            <pc:sldLayoutMk cId="263480172" sldId="214748379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04.565" v="36"/>
          <pc:sldLayoutMkLst>
            <pc:docMk/>
            <pc:sldMasterMk cId="2137466114" sldId="2147483800"/>
            <pc:sldLayoutMk cId="3203789276" sldId="214748379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04.565" v="36"/>
          <pc:sldLayoutMkLst>
            <pc:docMk/>
            <pc:sldMasterMk cId="2137466114" sldId="2147483800"/>
            <pc:sldLayoutMk cId="3616468989" sldId="214748379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04.565" v="36"/>
          <pc:sldLayoutMkLst>
            <pc:docMk/>
            <pc:sldMasterMk cId="2137466114" sldId="2147483800"/>
            <pc:sldLayoutMk cId="341787171" sldId="214748379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04.565" v="36"/>
          <pc:sldLayoutMkLst>
            <pc:docMk/>
            <pc:sldMasterMk cId="2137466114" sldId="2147483800"/>
            <pc:sldLayoutMk cId="2101737909" sldId="214748379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04.565" v="36"/>
          <pc:sldLayoutMkLst>
            <pc:docMk/>
            <pc:sldMasterMk cId="2137466114" sldId="2147483800"/>
            <pc:sldLayoutMk cId="2573786252" sldId="214748379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04.565" v="36"/>
          <pc:sldLayoutMkLst>
            <pc:docMk/>
            <pc:sldMasterMk cId="2137466114" sldId="2147483800"/>
            <pc:sldLayoutMk cId="3869885453" sldId="214748379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04.565" v="36"/>
          <pc:sldLayoutMkLst>
            <pc:docMk/>
            <pc:sldMasterMk cId="2137466114" sldId="2147483800"/>
            <pc:sldLayoutMk cId="4247762127" sldId="214748379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8:04.565" v="36"/>
          <pc:sldLayoutMkLst>
            <pc:docMk/>
            <pc:sldMasterMk cId="2137466114" sldId="2147483800"/>
            <pc:sldLayoutMk cId="1485489443" sldId="2147483799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9:12.269" v="45"/>
        <pc:sldMasterMkLst>
          <pc:docMk/>
          <pc:sldMasterMk cId="2399994005" sldId="2147483800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9:12.269" v="45"/>
          <pc:sldLayoutMkLst>
            <pc:docMk/>
            <pc:sldMasterMk cId="2399994005" sldId="2147483800"/>
            <pc:sldLayoutMk cId="4092475987" sldId="214748378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12.269" v="45"/>
          <pc:sldLayoutMkLst>
            <pc:docMk/>
            <pc:sldMasterMk cId="2399994005" sldId="2147483800"/>
            <pc:sldLayoutMk cId="5349151" sldId="214748379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12.269" v="45"/>
          <pc:sldLayoutMkLst>
            <pc:docMk/>
            <pc:sldMasterMk cId="2399994005" sldId="2147483800"/>
            <pc:sldLayoutMk cId="2701985941" sldId="214748379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12.269" v="45"/>
          <pc:sldLayoutMkLst>
            <pc:docMk/>
            <pc:sldMasterMk cId="2399994005" sldId="2147483800"/>
            <pc:sldLayoutMk cId="149893064" sldId="214748379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12.269" v="45"/>
          <pc:sldLayoutMkLst>
            <pc:docMk/>
            <pc:sldMasterMk cId="2399994005" sldId="2147483800"/>
            <pc:sldLayoutMk cId="2727520480" sldId="214748379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12.269" v="45"/>
          <pc:sldLayoutMkLst>
            <pc:docMk/>
            <pc:sldMasterMk cId="2399994005" sldId="2147483800"/>
            <pc:sldLayoutMk cId="3625104225" sldId="214748379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12.269" v="45"/>
          <pc:sldLayoutMkLst>
            <pc:docMk/>
            <pc:sldMasterMk cId="2399994005" sldId="2147483800"/>
            <pc:sldLayoutMk cId="809643378" sldId="214748379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12.269" v="45"/>
          <pc:sldLayoutMkLst>
            <pc:docMk/>
            <pc:sldMasterMk cId="2399994005" sldId="2147483800"/>
            <pc:sldLayoutMk cId="993369964" sldId="214748379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12.269" v="45"/>
          <pc:sldLayoutMkLst>
            <pc:docMk/>
            <pc:sldMasterMk cId="2399994005" sldId="2147483800"/>
            <pc:sldLayoutMk cId="1965916635" sldId="214748379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12.269" v="45"/>
          <pc:sldLayoutMkLst>
            <pc:docMk/>
            <pc:sldMasterMk cId="2399994005" sldId="2147483800"/>
            <pc:sldLayoutMk cId="1215111272" sldId="214748379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12.269" v="45"/>
          <pc:sldLayoutMkLst>
            <pc:docMk/>
            <pc:sldMasterMk cId="2399994005" sldId="2147483800"/>
            <pc:sldLayoutMk cId="3064775728" sldId="2147483799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9:42.644" v="54"/>
        <pc:sldMasterMkLst>
          <pc:docMk/>
          <pc:sldMasterMk cId="812571739" sldId="2147483801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9:42.644" v="54"/>
          <pc:sldLayoutMkLst>
            <pc:docMk/>
            <pc:sldMasterMk cId="812571739" sldId="2147483801"/>
            <pc:sldLayoutMk cId="1853756849" sldId="214748380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42.644" v="54"/>
          <pc:sldLayoutMkLst>
            <pc:docMk/>
            <pc:sldMasterMk cId="812571739" sldId="2147483801"/>
            <pc:sldLayoutMk cId="1940921795" sldId="214748380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42.644" v="54"/>
          <pc:sldLayoutMkLst>
            <pc:docMk/>
            <pc:sldMasterMk cId="812571739" sldId="2147483801"/>
            <pc:sldLayoutMk cId="2679549412" sldId="214748380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42.644" v="54"/>
          <pc:sldLayoutMkLst>
            <pc:docMk/>
            <pc:sldMasterMk cId="812571739" sldId="2147483801"/>
            <pc:sldLayoutMk cId="1306102125" sldId="214748380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42.644" v="54"/>
          <pc:sldLayoutMkLst>
            <pc:docMk/>
            <pc:sldMasterMk cId="812571739" sldId="2147483801"/>
            <pc:sldLayoutMk cId="104974126" sldId="214748380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42.644" v="54"/>
          <pc:sldLayoutMkLst>
            <pc:docMk/>
            <pc:sldMasterMk cId="812571739" sldId="2147483801"/>
            <pc:sldLayoutMk cId="3527742760" sldId="214748380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42.644" v="54"/>
          <pc:sldLayoutMkLst>
            <pc:docMk/>
            <pc:sldMasterMk cId="812571739" sldId="2147483801"/>
            <pc:sldLayoutMk cId="3112356916" sldId="214748380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42.644" v="54"/>
          <pc:sldLayoutMkLst>
            <pc:docMk/>
            <pc:sldMasterMk cId="812571739" sldId="2147483801"/>
            <pc:sldLayoutMk cId="436520961" sldId="214748380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42.644" v="54"/>
          <pc:sldLayoutMkLst>
            <pc:docMk/>
            <pc:sldMasterMk cId="812571739" sldId="2147483801"/>
            <pc:sldLayoutMk cId="1754182294" sldId="214748381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42.644" v="54"/>
          <pc:sldLayoutMkLst>
            <pc:docMk/>
            <pc:sldMasterMk cId="812571739" sldId="2147483801"/>
            <pc:sldLayoutMk cId="2079489761" sldId="214748381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42.644" v="54"/>
          <pc:sldLayoutMkLst>
            <pc:docMk/>
            <pc:sldMasterMk cId="812571739" sldId="2147483801"/>
            <pc:sldLayoutMk cId="2513139415" sldId="2147483812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7:53.377" v="34"/>
        <pc:sldMasterMkLst>
          <pc:docMk/>
          <pc:sldMasterMk cId="789965672" sldId="2147483813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7:53.377" v="34"/>
          <pc:sldLayoutMkLst>
            <pc:docMk/>
            <pc:sldMasterMk cId="789965672" sldId="2147483813"/>
            <pc:sldLayoutMk cId="1502030851" sldId="214748380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53.377" v="34"/>
          <pc:sldLayoutMkLst>
            <pc:docMk/>
            <pc:sldMasterMk cId="789965672" sldId="2147483813"/>
            <pc:sldLayoutMk cId="3966558058" sldId="214748380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53.377" v="34"/>
          <pc:sldLayoutMkLst>
            <pc:docMk/>
            <pc:sldMasterMk cId="789965672" sldId="2147483813"/>
            <pc:sldLayoutMk cId="4291766169" sldId="214748380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53.377" v="34"/>
          <pc:sldLayoutMkLst>
            <pc:docMk/>
            <pc:sldMasterMk cId="789965672" sldId="2147483813"/>
            <pc:sldLayoutMk cId="3904993959" sldId="214748380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53.377" v="34"/>
          <pc:sldLayoutMkLst>
            <pc:docMk/>
            <pc:sldMasterMk cId="789965672" sldId="2147483813"/>
            <pc:sldLayoutMk cId="3546067178" sldId="214748380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53.377" v="34"/>
          <pc:sldLayoutMkLst>
            <pc:docMk/>
            <pc:sldMasterMk cId="789965672" sldId="2147483813"/>
            <pc:sldLayoutMk cId="3083892526" sldId="214748380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53.377" v="34"/>
          <pc:sldLayoutMkLst>
            <pc:docMk/>
            <pc:sldMasterMk cId="789965672" sldId="2147483813"/>
            <pc:sldLayoutMk cId="4104477131" sldId="214748380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53.377" v="34"/>
          <pc:sldLayoutMkLst>
            <pc:docMk/>
            <pc:sldMasterMk cId="789965672" sldId="2147483813"/>
            <pc:sldLayoutMk cId="792096009" sldId="214748380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53.377" v="34"/>
          <pc:sldLayoutMkLst>
            <pc:docMk/>
            <pc:sldMasterMk cId="789965672" sldId="2147483813"/>
            <pc:sldLayoutMk cId="1816068808" sldId="214748381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53.377" v="34"/>
          <pc:sldLayoutMkLst>
            <pc:docMk/>
            <pc:sldMasterMk cId="789965672" sldId="2147483813"/>
            <pc:sldLayoutMk cId="2314699660" sldId="214748381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7:53.377" v="34"/>
          <pc:sldLayoutMkLst>
            <pc:docMk/>
            <pc:sldMasterMk cId="789965672" sldId="2147483813"/>
            <pc:sldLayoutMk cId="2300592684" sldId="2147483812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9:35.582" v="51"/>
        <pc:sldMasterMkLst>
          <pc:docMk/>
          <pc:sldMasterMk cId="433336028" sldId="2147483826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9:35.582" v="51"/>
          <pc:sldLayoutMkLst>
            <pc:docMk/>
            <pc:sldMasterMk cId="433336028" sldId="2147483826"/>
            <pc:sldLayoutMk cId="1052148612" sldId="214748381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35.582" v="51"/>
          <pc:sldLayoutMkLst>
            <pc:docMk/>
            <pc:sldMasterMk cId="433336028" sldId="2147483826"/>
            <pc:sldLayoutMk cId="3008640055" sldId="214748381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35.582" v="51"/>
          <pc:sldLayoutMkLst>
            <pc:docMk/>
            <pc:sldMasterMk cId="433336028" sldId="2147483826"/>
            <pc:sldLayoutMk cId="2690526140" sldId="214748381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35.582" v="51"/>
          <pc:sldLayoutMkLst>
            <pc:docMk/>
            <pc:sldMasterMk cId="433336028" sldId="2147483826"/>
            <pc:sldLayoutMk cId="2294273300" sldId="214748381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35.582" v="51"/>
          <pc:sldLayoutMkLst>
            <pc:docMk/>
            <pc:sldMasterMk cId="433336028" sldId="2147483826"/>
            <pc:sldLayoutMk cId="2806418896" sldId="214748381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35.582" v="51"/>
          <pc:sldLayoutMkLst>
            <pc:docMk/>
            <pc:sldMasterMk cId="433336028" sldId="2147483826"/>
            <pc:sldLayoutMk cId="3159726652" sldId="214748382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35.582" v="51"/>
          <pc:sldLayoutMkLst>
            <pc:docMk/>
            <pc:sldMasterMk cId="433336028" sldId="2147483826"/>
            <pc:sldLayoutMk cId="4121393797" sldId="214748382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35.582" v="51"/>
          <pc:sldLayoutMkLst>
            <pc:docMk/>
            <pc:sldMasterMk cId="433336028" sldId="2147483826"/>
            <pc:sldLayoutMk cId="2810154770" sldId="214748382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35.582" v="51"/>
          <pc:sldLayoutMkLst>
            <pc:docMk/>
            <pc:sldMasterMk cId="433336028" sldId="2147483826"/>
            <pc:sldLayoutMk cId="2333521992" sldId="214748382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35.582" v="51"/>
          <pc:sldLayoutMkLst>
            <pc:docMk/>
            <pc:sldMasterMk cId="433336028" sldId="2147483826"/>
            <pc:sldLayoutMk cId="635380051" sldId="214748382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49:35.582" v="51"/>
          <pc:sldLayoutMkLst>
            <pc:docMk/>
            <pc:sldMasterMk cId="433336028" sldId="2147483826"/>
            <pc:sldLayoutMk cId="2350404540" sldId="2147483825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49:42.472" v="53"/>
        <pc:sldMasterMkLst>
          <pc:docMk/>
          <pc:sldMasterMk cId="812571739" sldId="2147483829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49:42.472" v="53"/>
          <pc:sldLayoutMkLst>
            <pc:docMk/>
            <pc:sldMasterMk cId="812571739" sldId="2147483829"/>
            <pc:sldLayoutMk cId="1853756849" sldId="2147483828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544FF956-3508-B7A1-8EE4-E8CE8B9FD70F}" dt="2025-02-12T12:50:52.067" v="57"/>
        <pc:sldMasterMkLst>
          <pc:docMk/>
          <pc:sldMasterMk cId="1603695393" sldId="2147483881"/>
        </pc:sldMasterMkLst>
        <pc:sldLayoutChg chg="add del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1603695393" sldId="2147483881"/>
            <pc:sldLayoutMk cId="1228923668" sldId="2147483870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1603695393" sldId="2147483881"/>
            <pc:sldLayoutMk cId="3478811298" sldId="2147483871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1603695393" sldId="2147483881"/>
            <pc:sldLayoutMk cId="2622644198" sldId="2147483872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1603695393" sldId="2147483881"/>
            <pc:sldLayoutMk cId="4141810698" sldId="2147483873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1603695393" sldId="2147483881"/>
            <pc:sldLayoutMk cId="3897312637" sldId="2147483874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1603695393" sldId="2147483881"/>
            <pc:sldLayoutMk cId="3155731236" sldId="2147483875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1603695393" sldId="2147483881"/>
            <pc:sldLayoutMk cId="352900157" sldId="2147483876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1603695393" sldId="2147483881"/>
            <pc:sldLayoutMk cId="4222611974" sldId="2147483877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1603695393" sldId="2147483881"/>
            <pc:sldLayoutMk cId="1605231247" sldId="2147483878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1603695393" sldId="2147483881"/>
            <pc:sldLayoutMk cId="1419598878" sldId="2147483879"/>
          </pc:sldLayoutMkLst>
        </pc:sldLayoutChg>
        <pc:sldLayoutChg chg="add del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1603695393" sldId="2147483881"/>
            <pc:sldLayoutMk cId="1370238566" sldId="2147483880"/>
          </pc:sldLayoutMkLst>
        </pc:sldLayoutChg>
      </pc:sldMasterChg>
      <pc:sldMasterChg chg="add addSldLayout">
        <pc:chgData name="DHANANJAYA R" userId="S::dhananjaya.20221ccs0074@presidencyuniversity.in::fda9d733-6cb7-4c2f-9a2a-89ac78afd7a2" providerId="AD" clId="Web-{544FF956-3508-B7A1-8EE4-E8CE8B9FD70F}" dt="2025-02-12T12:50:52.067" v="57"/>
        <pc:sldMasterMkLst>
          <pc:docMk/>
          <pc:sldMasterMk cId="3890495678" sldId="2147483918"/>
        </pc:sldMasterMkLst>
        <pc:sldLayoutChg chg="add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3890495678" sldId="2147483918"/>
            <pc:sldLayoutMk cId="824716824" sldId="2147483907"/>
          </pc:sldLayoutMkLst>
        </pc:sldLayoutChg>
        <pc:sldLayoutChg chg="add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3890495678" sldId="2147483918"/>
            <pc:sldLayoutMk cId="345202067" sldId="2147483908"/>
          </pc:sldLayoutMkLst>
        </pc:sldLayoutChg>
        <pc:sldLayoutChg chg="add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3890495678" sldId="2147483918"/>
            <pc:sldLayoutMk cId="1368635660" sldId="2147483909"/>
          </pc:sldLayoutMkLst>
        </pc:sldLayoutChg>
        <pc:sldLayoutChg chg="add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3890495678" sldId="2147483918"/>
            <pc:sldLayoutMk cId="916612902" sldId="2147483910"/>
          </pc:sldLayoutMkLst>
        </pc:sldLayoutChg>
        <pc:sldLayoutChg chg="add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3890495678" sldId="2147483918"/>
            <pc:sldLayoutMk cId="3852177531" sldId="2147483911"/>
          </pc:sldLayoutMkLst>
        </pc:sldLayoutChg>
        <pc:sldLayoutChg chg="add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3890495678" sldId="2147483918"/>
            <pc:sldLayoutMk cId="2224233915" sldId="2147483912"/>
          </pc:sldLayoutMkLst>
        </pc:sldLayoutChg>
        <pc:sldLayoutChg chg="add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3890495678" sldId="2147483918"/>
            <pc:sldLayoutMk cId="2067508943" sldId="2147483913"/>
          </pc:sldLayoutMkLst>
        </pc:sldLayoutChg>
        <pc:sldLayoutChg chg="add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3890495678" sldId="2147483918"/>
            <pc:sldLayoutMk cId="2245358999" sldId="2147483914"/>
          </pc:sldLayoutMkLst>
        </pc:sldLayoutChg>
        <pc:sldLayoutChg chg="add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3890495678" sldId="2147483918"/>
            <pc:sldLayoutMk cId="1544180419" sldId="2147483915"/>
          </pc:sldLayoutMkLst>
        </pc:sldLayoutChg>
        <pc:sldLayoutChg chg="add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3890495678" sldId="2147483918"/>
            <pc:sldLayoutMk cId="697906438" sldId="2147483916"/>
          </pc:sldLayoutMkLst>
        </pc:sldLayoutChg>
        <pc:sldLayoutChg chg="add">
          <pc:chgData name="DHANANJAYA R" userId="S::dhananjaya.20221ccs0074@presidencyuniversity.in::fda9d733-6cb7-4c2f-9a2a-89ac78afd7a2" providerId="AD" clId="Web-{544FF956-3508-B7A1-8EE4-E8CE8B9FD70F}" dt="2025-02-12T12:50:52.067" v="57"/>
          <pc:sldLayoutMkLst>
            <pc:docMk/>
            <pc:sldMasterMk cId="3890495678" sldId="2147483918"/>
            <pc:sldLayoutMk cId="3745418092" sldId="2147483917"/>
          </pc:sldLayoutMkLst>
        </pc:sldLayoutChg>
      </pc:sldMasterChg>
    </pc:docChg>
  </pc:docChgLst>
  <pc:docChgLst>
    <pc:chgData name="DHANANJAYA R" userId="S::dhananjaya.20221ccs0074@presidencyuniversity.in::fda9d733-6cb7-4c2f-9a2a-89ac78afd7a2" providerId="AD" clId="Web-{BEF156B5-2773-3CC3-7D8C-746BBC5CFF39}"/>
    <pc:docChg chg="addSld modSld">
      <pc:chgData name="DHANANJAYA R" userId="S::dhananjaya.20221ccs0074@presidencyuniversity.in::fda9d733-6cb7-4c2f-9a2a-89ac78afd7a2" providerId="AD" clId="Web-{BEF156B5-2773-3CC3-7D8C-746BBC5CFF39}" dt="2025-02-12T15:16:00.982" v="12"/>
      <pc:docMkLst>
        <pc:docMk/>
      </pc:docMkLst>
      <pc:sldChg chg="modSp">
        <pc:chgData name="DHANANJAYA R" userId="S::dhananjaya.20221ccs0074@presidencyuniversity.in::fda9d733-6cb7-4c2f-9a2a-89ac78afd7a2" providerId="AD" clId="Web-{BEF156B5-2773-3CC3-7D8C-746BBC5CFF39}" dt="2025-02-12T15:15:34.904" v="11" actId="1076"/>
        <pc:sldMkLst>
          <pc:docMk/>
          <pc:sldMk cId="1515085242" sldId="259"/>
        </pc:sldMkLst>
        <pc:spChg chg="mod">
          <ac:chgData name="DHANANJAYA R" userId="S::dhananjaya.20221ccs0074@presidencyuniversity.in::fda9d733-6cb7-4c2f-9a2a-89ac78afd7a2" providerId="AD" clId="Web-{BEF156B5-2773-3CC3-7D8C-746BBC5CFF39}" dt="2025-02-12T15:15:22.200" v="9" actId="1076"/>
          <ac:spMkLst>
            <pc:docMk/>
            <pc:sldMk cId="1515085242" sldId="259"/>
            <ac:spMk id="2" creationId="{D2856AC1-6AEC-8495-8532-0401F2E8FEE1}"/>
          </ac:spMkLst>
        </pc:spChg>
        <pc:spChg chg="mod">
          <ac:chgData name="DHANANJAYA R" userId="S::dhananjaya.20221ccs0074@presidencyuniversity.in::fda9d733-6cb7-4c2f-9a2a-89ac78afd7a2" providerId="AD" clId="Web-{BEF156B5-2773-3CC3-7D8C-746BBC5CFF39}" dt="2025-02-12T15:15:29.201" v="10" actId="1076"/>
          <ac:spMkLst>
            <pc:docMk/>
            <pc:sldMk cId="1515085242" sldId="259"/>
            <ac:spMk id="3" creationId="{86056F8A-ED82-104C-25F9-FC323C723651}"/>
          </ac:spMkLst>
        </pc:spChg>
        <pc:spChg chg="mod">
          <ac:chgData name="DHANANJAYA R" userId="S::dhananjaya.20221ccs0074@presidencyuniversity.in::fda9d733-6cb7-4c2f-9a2a-89ac78afd7a2" providerId="AD" clId="Web-{BEF156B5-2773-3CC3-7D8C-746BBC5CFF39}" dt="2025-02-12T15:15:34.904" v="11" actId="1076"/>
          <ac:spMkLst>
            <pc:docMk/>
            <pc:sldMk cId="1515085242" sldId="259"/>
            <ac:spMk id="13" creationId="{FC4AF637-D42F-53C8-92C4-D34F725DAF6A}"/>
          </ac:spMkLst>
        </pc:spChg>
      </pc:sldChg>
      <pc:sldChg chg="new">
        <pc:chgData name="DHANANJAYA R" userId="S::dhananjaya.20221ccs0074@presidencyuniversity.in::fda9d733-6cb7-4c2f-9a2a-89ac78afd7a2" providerId="AD" clId="Web-{BEF156B5-2773-3CC3-7D8C-746BBC5CFF39}" dt="2025-02-12T15:16:00.982" v="12"/>
        <pc:sldMkLst>
          <pc:docMk/>
          <pc:sldMk cId="2700936971" sldId="262"/>
        </pc:sldMkLst>
      </pc:sldChg>
    </pc:docChg>
  </pc:docChgLst>
  <pc:docChgLst>
    <pc:chgData name="DHANANJAYA R" userId="S::dhananjaya.20221ccs0074@presidencyuniversity.in::fda9d733-6cb7-4c2f-9a2a-89ac78afd7a2" providerId="AD" clId="Web-{C293A4D4-442D-3B54-1BAE-77E657B62839}"/>
    <pc:docChg chg="addSld delSld modSld">
      <pc:chgData name="DHANANJAYA R" userId="S::dhananjaya.20221ccs0074@presidencyuniversity.in::fda9d733-6cb7-4c2f-9a2a-89ac78afd7a2" providerId="AD" clId="Web-{C293A4D4-442D-3B54-1BAE-77E657B62839}" dt="2025-02-17T20:51:48.763" v="645"/>
      <pc:docMkLst>
        <pc:docMk/>
      </pc:docMkLst>
      <pc:sldChg chg="modSp del">
        <pc:chgData name="DHANANJAYA R" userId="S::dhananjaya.20221ccs0074@presidencyuniversity.in::fda9d733-6cb7-4c2f-9a2a-89ac78afd7a2" providerId="AD" clId="Web-{C293A4D4-442D-3B54-1BAE-77E657B62839}" dt="2025-02-17T16:46:04.663" v="75"/>
        <pc:sldMkLst>
          <pc:docMk/>
          <pc:sldMk cId="707452096" sldId="260"/>
        </pc:sldMkLst>
        <pc:spChg chg="mod">
          <ac:chgData name="DHANANJAYA R" userId="S::dhananjaya.20221ccs0074@presidencyuniversity.in::fda9d733-6cb7-4c2f-9a2a-89ac78afd7a2" providerId="AD" clId="Web-{C293A4D4-442D-3B54-1BAE-77E657B62839}" dt="2025-02-17T16:25:14.632" v="46" actId="1076"/>
          <ac:spMkLst>
            <pc:docMk/>
            <pc:sldMk cId="707452096" sldId="260"/>
            <ac:spMk id="7" creationId="{CCF9A549-F3E4-170E-49B4-EA1AB14A850D}"/>
          </ac:spMkLst>
        </pc:spChg>
      </pc:sldChg>
      <pc:sldChg chg="add del">
        <pc:chgData name="DHANANJAYA R" userId="S::dhananjaya.20221ccs0074@presidencyuniversity.in::fda9d733-6cb7-4c2f-9a2a-89ac78afd7a2" providerId="AD" clId="Web-{C293A4D4-442D-3B54-1BAE-77E657B62839}" dt="2025-02-17T16:46:13.851" v="78"/>
        <pc:sldMkLst>
          <pc:docMk/>
          <pc:sldMk cId="806075764" sldId="261"/>
        </pc:sldMkLst>
      </pc:sldChg>
      <pc:sldChg chg="addSp delSp modSp">
        <pc:chgData name="DHANANJAYA R" userId="S::dhananjaya.20221ccs0074@presidencyuniversity.in::fda9d733-6cb7-4c2f-9a2a-89ac78afd7a2" providerId="AD" clId="Web-{C293A4D4-442D-3B54-1BAE-77E657B62839}" dt="2025-02-17T16:45:42.553" v="74"/>
        <pc:sldMkLst>
          <pc:docMk/>
          <pc:sldMk cId="3900031501" sldId="263"/>
        </pc:sldMkLst>
        <pc:spChg chg="mod">
          <ac:chgData name="DHANANJAYA R" userId="S::dhananjaya.20221ccs0074@presidencyuniversity.in::fda9d733-6cb7-4c2f-9a2a-89ac78afd7a2" providerId="AD" clId="Web-{C293A4D4-442D-3B54-1BAE-77E657B62839}" dt="2025-02-17T16:45:42.553" v="74"/>
          <ac:spMkLst>
            <pc:docMk/>
            <pc:sldMk cId="3900031501" sldId="263"/>
            <ac:spMk id="2" creationId="{8EF1D584-0928-33A2-3620-599C47A18EBA}"/>
          </ac:spMkLst>
        </pc:spChg>
        <pc:spChg chg="mod">
          <ac:chgData name="DHANANJAYA R" userId="S::dhananjaya.20221ccs0074@presidencyuniversity.in::fda9d733-6cb7-4c2f-9a2a-89ac78afd7a2" providerId="AD" clId="Web-{C293A4D4-442D-3B54-1BAE-77E657B62839}" dt="2025-02-17T16:45:42.553" v="74"/>
          <ac:spMkLst>
            <pc:docMk/>
            <pc:sldMk cId="3900031501" sldId="263"/>
            <ac:spMk id="3" creationId="{CD633FA9-BCED-FDAC-2AF0-BC9206711F24}"/>
          </ac:spMkLst>
        </pc:spChg>
        <pc:spChg chg="del">
          <ac:chgData name="DHANANJAYA R" userId="S::dhananjaya.20221ccs0074@presidencyuniversity.in::fda9d733-6cb7-4c2f-9a2a-89ac78afd7a2" providerId="AD" clId="Web-{C293A4D4-442D-3B54-1BAE-77E657B62839}" dt="2025-02-17T16:45:42.553" v="74"/>
          <ac:spMkLst>
            <pc:docMk/>
            <pc:sldMk cId="3900031501" sldId="263"/>
            <ac:spMk id="13" creationId="{DBDA151C-5770-45E4-AAFF-59E7F403866D}"/>
          </ac:spMkLst>
        </pc:spChg>
        <pc:spChg chg="add">
          <ac:chgData name="DHANANJAYA R" userId="S::dhananjaya.20221ccs0074@presidencyuniversity.in::fda9d733-6cb7-4c2f-9a2a-89ac78afd7a2" providerId="AD" clId="Web-{C293A4D4-442D-3B54-1BAE-77E657B62839}" dt="2025-02-17T16:45:42.553" v="74"/>
          <ac:spMkLst>
            <pc:docMk/>
            <pc:sldMk cId="3900031501" sldId="263"/>
            <ac:spMk id="19" creationId="{744CAA32-F237-419C-A2DD-43C28D920D3C}"/>
          </ac:spMkLst>
        </pc:spChg>
        <pc:picChg chg="mod">
          <ac:chgData name="DHANANJAYA R" userId="S::dhananjaya.20221ccs0074@presidencyuniversity.in::fda9d733-6cb7-4c2f-9a2a-89ac78afd7a2" providerId="AD" clId="Web-{C293A4D4-442D-3B54-1BAE-77E657B62839}" dt="2025-02-17T16:45:42.553" v="74"/>
          <ac:picMkLst>
            <pc:docMk/>
            <pc:sldMk cId="3900031501" sldId="263"/>
            <ac:picMk id="4" creationId="{EA020CA4-5F55-7561-0DE9-4F65ED411E24}"/>
          </ac:picMkLst>
        </pc:picChg>
        <pc:picChg chg="add del mod">
          <ac:chgData name="DHANANJAYA R" userId="S::dhananjaya.20221ccs0074@presidencyuniversity.in::fda9d733-6cb7-4c2f-9a2a-89ac78afd7a2" providerId="AD" clId="Web-{C293A4D4-442D-3B54-1BAE-77E657B62839}" dt="2025-02-17T16:31:05.998" v="50"/>
          <ac:picMkLst>
            <pc:docMk/>
            <pc:sldMk cId="3900031501" sldId="263"/>
            <ac:picMk id="5" creationId="{1F61E488-FED9-B894-4572-6341757C833E}"/>
          </ac:picMkLst>
        </pc:picChg>
        <pc:picChg chg="add del mod">
          <ac:chgData name="DHANANJAYA R" userId="S::dhananjaya.20221ccs0074@presidencyuniversity.in::fda9d733-6cb7-4c2f-9a2a-89ac78afd7a2" providerId="AD" clId="Web-{C293A4D4-442D-3B54-1BAE-77E657B62839}" dt="2025-02-17T16:35:01.915" v="59"/>
          <ac:picMkLst>
            <pc:docMk/>
            <pc:sldMk cId="3900031501" sldId="263"/>
            <ac:picMk id="6" creationId="{6A73A32B-FCAD-8E00-99DF-14B3C0D02B18}"/>
          </ac:picMkLst>
        </pc:picChg>
        <pc:picChg chg="add del mod">
          <ac:chgData name="DHANANJAYA R" userId="S::dhananjaya.20221ccs0074@presidencyuniversity.in::fda9d733-6cb7-4c2f-9a2a-89ac78afd7a2" providerId="AD" clId="Web-{C293A4D4-442D-3B54-1BAE-77E657B62839}" dt="2025-02-17T16:39:25.468" v="64"/>
          <ac:picMkLst>
            <pc:docMk/>
            <pc:sldMk cId="3900031501" sldId="263"/>
            <ac:picMk id="7" creationId="{4506A169-DAEC-6FF7-D526-8BB676488E24}"/>
          </ac:picMkLst>
        </pc:picChg>
        <pc:picChg chg="add mod">
          <ac:chgData name="DHANANJAYA R" userId="S::dhananjaya.20221ccs0074@presidencyuniversity.in::fda9d733-6cb7-4c2f-9a2a-89ac78afd7a2" providerId="AD" clId="Web-{C293A4D4-442D-3B54-1BAE-77E657B62839}" dt="2025-02-17T16:45:42.553" v="74"/>
          <ac:picMkLst>
            <pc:docMk/>
            <pc:sldMk cId="3900031501" sldId="263"/>
            <ac:picMk id="8" creationId="{FD604D62-3256-EACD-5BD9-7CE14D385B7D}"/>
          </ac:picMkLst>
        </pc:picChg>
        <pc:cxnChg chg="del">
          <ac:chgData name="DHANANJAYA R" userId="S::dhananjaya.20221ccs0074@presidencyuniversity.in::fda9d733-6cb7-4c2f-9a2a-89ac78afd7a2" providerId="AD" clId="Web-{C293A4D4-442D-3B54-1BAE-77E657B62839}" dt="2025-02-17T16:45:42.553" v="74"/>
          <ac:cxnSpMkLst>
            <pc:docMk/>
            <pc:sldMk cId="3900031501" sldId="263"/>
            <ac:cxnSpMk id="14" creationId="{39AA7464-1EB7-A869-C7D3-AA680BBA984A}"/>
          </ac:cxnSpMkLst>
        </pc:cxnChg>
        <pc:cxnChg chg="add">
          <ac:chgData name="DHANANJAYA R" userId="S::dhananjaya.20221ccs0074@presidencyuniversity.in::fda9d733-6cb7-4c2f-9a2a-89ac78afd7a2" providerId="AD" clId="Web-{C293A4D4-442D-3B54-1BAE-77E657B62839}" dt="2025-02-17T16:45:42.553" v="74"/>
          <ac:cxnSpMkLst>
            <pc:docMk/>
            <pc:sldMk cId="3900031501" sldId="263"/>
            <ac:cxnSpMk id="21" creationId="{753FE100-D0AB-4AE2-824B-60CFA31EC6A2}"/>
          </ac:cxnSpMkLst>
        </pc:cxnChg>
      </pc:sldChg>
      <pc:sldChg chg="addSp delSp modSp">
        <pc:chgData name="DHANANJAYA R" userId="S::dhananjaya.20221ccs0074@presidencyuniversity.in::fda9d733-6cb7-4c2f-9a2a-89ac78afd7a2" providerId="AD" clId="Web-{C293A4D4-442D-3B54-1BAE-77E657B62839}" dt="2025-02-17T19:56:43" v="128" actId="20577"/>
        <pc:sldMkLst>
          <pc:docMk/>
          <pc:sldMk cId="4257300565" sldId="265"/>
        </pc:sldMkLst>
        <pc:spChg chg="del">
          <ac:chgData name="DHANANJAYA R" userId="S::dhananjaya.20221ccs0074@presidencyuniversity.in::fda9d733-6cb7-4c2f-9a2a-89ac78afd7a2" providerId="AD" clId="Web-{C293A4D4-442D-3B54-1BAE-77E657B62839}" dt="2025-02-17T19:50:16.193" v="82"/>
          <ac:spMkLst>
            <pc:docMk/>
            <pc:sldMk cId="4257300565" sldId="265"/>
            <ac:spMk id="2" creationId="{9812B21B-650C-BD76-2CA6-54C0EECFBAD7}"/>
          </ac:spMkLst>
        </pc:spChg>
        <pc:spChg chg="add del mod">
          <ac:chgData name="DHANANJAYA R" userId="S::dhananjaya.20221ccs0074@presidencyuniversity.in::fda9d733-6cb7-4c2f-9a2a-89ac78afd7a2" providerId="AD" clId="Web-{C293A4D4-442D-3B54-1BAE-77E657B62839}" dt="2025-02-17T19:56:43" v="128" actId="20577"/>
          <ac:spMkLst>
            <pc:docMk/>
            <pc:sldMk cId="4257300565" sldId="265"/>
            <ac:spMk id="3" creationId="{B9680006-D13B-895F-1944-A418FE4D1C6E}"/>
          </ac:spMkLst>
        </pc:spChg>
        <pc:graphicFrameChg chg="add del">
          <ac:chgData name="DHANANJAYA R" userId="S::dhananjaya.20221ccs0074@presidencyuniversity.in::fda9d733-6cb7-4c2f-9a2a-89ac78afd7a2" providerId="AD" clId="Web-{C293A4D4-442D-3B54-1BAE-77E657B62839}" dt="2025-02-17T19:50:34.365" v="86"/>
          <ac:graphicFrameMkLst>
            <pc:docMk/>
            <pc:sldMk cId="4257300565" sldId="265"/>
            <ac:graphicFrameMk id="6" creationId="{322F6A5F-FB04-FD6C-4843-025CD167D939}"/>
          </ac:graphicFrameMkLst>
        </pc:graphicFrameChg>
        <pc:graphicFrameChg chg="add del mod modGraphic">
          <ac:chgData name="DHANANJAYA R" userId="S::dhananjaya.20221ccs0074@presidencyuniversity.in::fda9d733-6cb7-4c2f-9a2a-89ac78afd7a2" providerId="AD" clId="Web-{C293A4D4-442D-3B54-1BAE-77E657B62839}" dt="2025-02-17T19:51:12.603" v="92"/>
          <ac:graphicFrameMkLst>
            <pc:docMk/>
            <pc:sldMk cId="4257300565" sldId="265"/>
            <ac:graphicFrameMk id="8" creationId="{D70F761D-0472-6175-E6F8-43596FECBB6C}"/>
          </ac:graphicFrameMkLst>
        </pc:graphicFrameChg>
        <pc:picChg chg="add mod">
          <ac:chgData name="DHANANJAYA R" userId="S::dhananjaya.20221ccs0074@presidencyuniversity.in::fda9d733-6cb7-4c2f-9a2a-89ac78afd7a2" providerId="AD" clId="Web-{C293A4D4-442D-3B54-1BAE-77E657B62839}" dt="2025-02-17T19:55:01.888" v="109" actId="1076"/>
          <ac:picMkLst>
            <pc:docMk/>
            <pc:sldMk cId="4257300565" sldId="265"/>
            <ac:picMk id="4" creationId="{D4EF5017-174C-B67A-1DB5-395072359DF6}"/>
          </ac:picMkLst>
        </pc:picChg>
        <pc:picChg chg="add mod">
          <ac:chgData name="DHANANJAYA R" userId="S::dhananjaya.20221ccs0074@presidencyuniversity.in::fda9d733-6cb7-4c2f-9a2a-89ac78afd7a2" providerId="AD" clId="Web-{C293A4D4-442D-3B54-1BAE-77E657B62839}" dt="2025-02-17T19:55:10.514" v="112" actId="1076"/>
          <ac:picMkLst>
            <pc:docMk/>
            <pc:sldMk cId="4257300565" sldId="265"/>
            <ac:picMk id="154" creationId="{A6254A46-97BB-115D-837F-56B6298F724D}"/>
          </ac:picMkLst>
        </pc:picChg>
        <pc:picChg chg="add del mod">
          <ac:chgData name="DHANANJAYA R" userId="S::dhananjaya.20221ccs0074@presidencyuniversity.in::fda9d733-6cb7-4c2f-9a2a-89ac78afd7a2" providerId="AD" clId="Web-{C293A4D4-442D-3B54-1BAE-77E657B62839}" dt="2025-02-17T19:55:58.264" v="122"/>
          <ac:picMkLst>
            <pc:docMk/>
            <pc:sldMk cId="4257300565" sldId="265"/>
            <ac:picMk id="155" creationId="{2020BE8B-85D7-CC61-4404-AD93FBAEFD7B}"/>
          </ac:picMkLst>
        </pc:picChg>
      </pc:sldChg>
      <pc:sldChg chg="addSp delSp modSp mod setBg">
        <pc:chgData name="DHANANJAYA R" userId="S::dhananjaya.20221ccs0074@presidencyuniversity.in::fda9d733-6cb7-4c2f-9a2a-89ac78afd7a2" providerId="AD" clId="Web-{C293A4D4-442D-3B54-1BAE-77E657B62839}" dt="2025-02-17T16:18:56.765" v="38"/>
        <pc:sldMkLst>
          <pc:docMk/>
          <pc:sldMk cId="1030687764" sldId="269"/>
        </pc:sldMkLst>
        <pc:spChg chg="mod">
          <ac:chgData name="DHANANJAYA R" userId="S::dhananjaya.20221ccs0074@presidencyuniversity.in::fda9d733-6cb7-4c2f-9a2a-89ac78afd7a2" providerId="AD" clId="Web-{C293A4D4-442D-3B54-1BAE-77E657B62839}" dt="2025-02-17T16:18:56.765" v="37"/>
          <ac:spMkLst>
            <pc:docMk/>
            <pc:sldMk cId="1030687764" sldId="269"/>
            <ac:spMk id="2" creationId="{CE97FCD2-76C0-EFD0-7AF8-A47570BA0254}"/>
          </ac:spMkLst>
        </pc:spChg>
        <pc:spChg chg="add mod">
          <ac:chgData name="DHANANJAYA R" userId="S::dhananjaya.20221ccs0074@presidencyuniversity.in::fda9d733-6cb7-4c2f-9a2a-89ac78afd7a2" providerId="AD" clId="Web-{C293A4D4-442D-3B54-1BAE-77E657B62839}" dt="2025-02-17T16:14:08.472" v="3" actId="20577"/>
          <ac:spMkLst>
            <pc:docMk/>
            <pc:sldMk cId="1030687764" sldId="269"/>
            <ac:spMk id="5" creationId="{79CC145B-F49B-49E7-89F2-09D1AF38152D}"/>
          </ac:spMkLst>
        </pc:spChg>
        <pc:spChg chg="add mod ord">
          <ac:chgData name="DHANANJAYA R" userId="S::dhananjaya.20221ccs0074@presidencyuniversity.in::fda9d733-6cb7-4c2f-9a2a-89ac78afd7a2" providerId="AD" clId="Web-{C293A4D4-442D-3B54-1BAE-77E657B62839}" dt="2025-02-17T16:18:56.765" v="37"/>
          <ac:spMkLst>
            <pc:docMk/>
            <pc:sldMk cId="1030687764" sldId="269"/>
            <ac:spMk id="7" creationId="{3CA18A59-ECE0-471C-BC84-398EF3ADA3A3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16:14:11.878" v="6"/>
          <ac:spMkLst>
            <pc:docMk/>
            <pc:sldMk cId="1030687764" sldId="269"/>
            <ac:spMk id="9" creationId="{0266E583-F294-7DDF-382D-024A48D9F8FB}"/>
          </ac:spMkLst>
        </pc:spChg>
        <pc:spChg chg="add del mod">
          <ac:chgData name="DHANANJAYA R" userId="S::dhananjaya.20221ccs0074@presidencyuniversity.in::fda9d733-6cb7-4c2f-9a2a-89ac78afd7a2" providerId="AD" clId="Web-{C293A4D4-442D-3B54-1BAE-77E657B62839}" dt="2025-02-17T16:14:25.128" v="11"/>
          <ac:spMkLst>
            <pc:docMk/>
            <pc:sldMk cId="1030687764" sldId="269"/>
            <ac:spMk id="10" creationId="{485BD655-D862-1472-FAF8-AC6937DC2C0F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16:18:56.765" v="38"/>
          <ac:spMkLst>
            <pc:docMk/>
            <pc:sldMk cId="1030687764" sldId="269"/>
            <ac:spMk id="16" creationId="{744CAA32-F237-419C-A2DD-43C28D920D3C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16:18:56.765" v="37"/>
          <ac:spMkLst>
            <pc:docMk/>
            <pc:sldMk cId="1030687764" sldId="269"/>
            <ac:spMk id="23" creationId="{744CAA32-F237-419C-A2DD-43C28D920D3C}"/>
          </ac:spMkLst>
        </pc:spChg>
        <pc:spChg chg="add">
          <ac:chgData name="DHANANJAYA R" userId="S::dhananjaya.20221ccs0074@presidencyuniversity.in::fda9d733-6cb7-4c2f-9a2a-89ac78afd7a2" providerId="AD" clId="Web-{C293A4D4-442D-3B54-1BAE-77E657B62839}" dt="2025-02-17T16:18:56.765" v="38"/>
          <ac:spMkLst>
            <pc:docMk/>
            <pc:sldMk cId="1030687764" sldId="269"/>
            <ac:spMk id="27" creationId="{744CAA32-F237-419C-A2DD-43C28D920D3C}"/>
          </ac:spMkLst>
        </pc:spChg>
        <pc:picChg chg="mod">
          <ac:chgData name="DHANANJAYA R" userId="S::dhananjaya.20221ccs0074@presidencyuniversity.in::fda9d733-6cb7-4c2f-9a2a-89ac78afd7a2" providerId="AD" clId="Web-{C293A4D4-442D-3B54-1BAE-77E657B62839}" dt="2025-02-17T16:16:51.809" v="32" actId="1076"/>
          <ac:picMkLst>
            <pc:docMk/>
            <pc:sldMk cId="1030687764" sldId="269"/>
            <ac:picMk id="4" creationId="{94E75A65-F522-3745-E5BE-C874C5D66AE4}"/>
          </ac:picMkLst>
        </pc:picChg>
        <pc:picChg chg="add mod ord">
          <ac:chgData name="DHANANJAYA R" userId="S::dhananjaya.20221ccs0074@presidencyuniversity.in::fda9d733-6cb7-4c2f-9a2a-89ac78afd7a2" providerId="AD" clId="Web-{C293A4D4-442D-3B54-1BAE-77E657B62839}" dt="2025-02-17T16:18:56.765" v="37"/>
          <ac:picMkLst>
            <pc:docMk/>
            <pc:sldMk cId="1030687764" sldId="269"/>
            <ac:picMk id="11" creationId="{BFBC2353-970F-415B-5EC5-B0E8EEEE66D1}"/>
          </ac:picMkLst>
        </pc:picChg>
        <pc:cxnChg chg="add del">
          <ac:chgData name="DHANANJAYA R" userId="S::dhananjaya.20221ccs0074@presidencyuniversity.in::fda9d733-6cb7-4c2f-9a2a-89ac78afd7a2" providerId="AD" clId="Web-{C293A4D4-442D-3B54-1BAE-77E657B62839}" dt="2025-02-17T16:18:56.765" v="38"/>
          <ac:cxnSpMkLst>
            <pc:docMk/>
            <pc:sldMk cId="1030687764" sldId="269"/>
            <ac:cxnSpMk id="18" creationId="{92025DBA-8780-9CA0-2826-FF6E3BD1A0C9}"/>
          </ac:cxnSpMkLst>
        </pc:cxnChg>
        <pc:cxnChg chg="add del">
          <ac:chgData name="DHANANJAYA R" userId="S::dhananjaya.20221ccs0074@presidencyuniversity.in::fda9d733-6cb7-4c2f-9a2a-89ac78afd7a2" providerId="AD" clId="Web-{C293A4D4-442D-3B54-1BAE-77E657B62839}" dt="2025-02-17T16:18:56.765" v="37"/>
          <ac:cxnSpMkLst>
            <pc:docMk/>
            <pc:sldMk cId="1030687764" sldId="269"/>
            <ac:cxnSpMk id="25" creationId="{753FE100-D0AB-4AE2-824B-60CFA31EC6A2}"/>
          </ac:cxnSpMkLst>
        </pc:cxnChg>
        <pc:cxnChg chg="add">
          <ac:chgData name="DHANANJAYA R" userId="S::dhananjaya.20221ccs0074@presidencyuniversity.in::fda9d733-6cb7-4c2f-9a2a-89ac78afd7a2" providerId="AD" clId="Web-{C293A4D4-442D-3B54-1BAE-77E657B62839}" dt="2025-02-17T16:18:56.765" v="38"/>
          <ac:cxnSpMkLst>
            <pc:docMk/>
            <pc:sldMk cId="1030687764" sldId="269"/>
            <ac:cxnSpMk id="28" creationId="{92025DBA-8780-9CA0-2826-FF6E3BD1A0C9}"/>
          </ac:cxnSpMkLst>
        </pc:cxnChg>
      </pc:sldChg>
      <pc:sldChg chg="addSp delSp modSp new mod setBg">
        <pc:chgData name="DHANANJAYA R" userId="S::dhananjaya.20221ccs0074@presidencyuniversity.in::fda9d733-6cb7-4c2f-9a2a-89ac78afd7a2" providerId="AD" clId="Web-{C293A4D4-442D-3B54-1BAE-77E657B62839}" dt="2025-02-17T20:15:15.571" v="272" actId="1076"/>
        <pc:sldMkLst>
          <pc:docMk/>
          <pc:sldMk cId="3735102251" sldId="270"/>
        </pc:sldMkLst>
        <pc:spChg chg="mod">
          <ac:chgData name="DHANANJAYA R" userId="S::dhananjaya.20221ccs0074@presidencyuniversity.in::fda9d733-6cb7-4c2f-9a2a-89ac78afd7a2" providerId="AD" clId="Web-{C293A4D4-442D-3B54-1BAE-77E657B62839}" dt="2025-02-17T20:15:00.805" v="268"/>
          <ac:spMkLst>
            <pc:docMk/>
            <pc:sldMk cId="3735102251" sldId="270"/>
            <ac:spMk id="2" creationId="{7C66F7F8-4F81-A5CA-9FAE-7BC03F3AB5E7}"/>
          </ac:spMkLst>
        </pc:spChg>
        <pc:spChg chg="mod">
          <ac:chgData name="DHANANJAYA R" userId="S::dhananjaya.20221ccs0074@presidencyuniversity.in::fda9d733-6cb7-4c2f-9a2a-89ac78afd7a2" providerId="AD" clId="Web-{C293A4D4-442D-3B54-1BAE-77E657B62839}" dt="2025-02-17T20:15:15.571" v="272" actId="1076"/>
          <ac:spMkLst>
            <pc:docMk/>
            <pc:sldMk cId="3735102251" sldId="270"/>
            <ac:spMk id="3" creationId="{7465E727-8EA5-E0B0-652D-370E344F7932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12:01.314" v="205"/>
          <ac:spMkLst>
            <pc:docMk/>
            <pc:sldMk cId="3735102251" sldId="270"/>
            <ac:spMk id="9" creationId="{406BD704-01C2-4341-B99A-116CC7EC56EF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12:01.314" v="205"/>
          <ac:spMkLst>
            <pc:docMk/>
            <pc:sldMk cId="3735102251" sldId="270"/>
            <ac:spMk id="11" creationId="{0225C01B-A296-4FAA-AA46-794F27DF6934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12:04.032" v="207"/>
          <ac:spMkLst>
            <pc:docMk/>
            <pc:sldMk cId="3735102251" sldId="270"/>
            <ac:spMk id="15" creationId="{744CAA32-F237-419C-A2DD-43C28D920D3C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12:08.798" v="209"/>
          <ac:spMkLst>
            <pc:docMk/>
            <pc:sldMk cId="3735102251" sldId="270"/>
            <ac:spMk id="18" creationId="{DBDA151C-5770-45E4-AAFF-59E7F403866D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12:24.017" v="211"/>
          <ac:spMkLst>
            <pc:docMk/>
            <pc:sldMk cId="3735102251" sldId="270"/>
            <ac:spMk id="21" creationId="{DBDA151C-5770-45E4-AAFF-59E7F403866D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15:00.805" v="268"/>
          <ac:spMkLst>
            <pc:docMk/>
            <pc:sldMk cId="3735102251" sldId="270"/>
            <ac:spMk id="24" creationId="{89BBA96D-760C-44C0-B94F-3FDC8357B2C8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15:00.805" v="268"/>
          <ac:spMkLst>
            <pc:docMk/>
            <pc:sldMk cId="3735102251" sldId="270"/>
            <ac:spMk id="25" creationId="{EAA5F1BF-F733-47EA-A79A-01F3AD5A7988}"/>
          </ac:spMkLst>
        </pc:spChg>
        <pc:spChg chg="add">
          <ac:chgData name="DHANANJAYA R" userId="S::dhananjaya.20221ccs0074@presidencyuniversity.in::fda9d733-6cb7-4c2f-9a2a-89ac78afd7a2" providerId="AD" clId="Web-{C293A4D4-442D-3B54-1BAE-77E657B62839}" dt="2025-02-17T20:15:00.805" v="268"/>
          <ac:spMkLst>
            <pc:docMk/>
            <pc:sldMk cId="3735102251" sldId="270"/>
            <ac:spMk id="31" creationId="{406BD704-01C2-4341-B99A-116CC7EC56EF}"/>
          </ac:spMkLst>
        </pc:spChg>
        <pc:spChg chg="add">
          <ac:chgData name="DHANANJAYA R" userId="S::dhananjaya.20221ccs0074@presidencyuniversity.in::fda9d733-6cb7-4c2f-9a2a-89ac78afd7a2" providerId="AD" clId="Web-{C293A4D4-442D-3B54-1BAE-77E657B62839}" dt="2025-02-17T20:15:00.805" v="268"/>
          <ac:spMkLst>
            <pc:docMk/>
            <pc:sldMk cId="3735102251" sldId="270"/>
            <ac:spMk id="33" creationId="{0225C01B-A296-4FAA-AA46-794F27DF6934}"/>
          </ac:spMkLst>
        </pc:spChg>
        <pc:picChg chg="add mod ord">
          <ac:chgData name="DHANANJAYA R" userId="S::dhananjaya.20221ccs0074@presidencyuniversity.in::fda9d733-6cb7-4c2f-9a2a-89ac78afd7a2" providerId="AD" clId="Web-{C293A4D4-442D-3B54-1BAE-77E657B62839}" dt="2025-02-17T20:12:24.033" v="212"/>
          <ac:picMkLst>
            <pc:docMk/>
            <pc:sldMk cId="3735102251" sldId="270"/>
            <ac:picMk id="4" creationId="{6345586B-9855-3722-BC1E-3AEFBE9530D5}"/>
          </ac:picMkLst>
        </pc:picChg>
        <pc:cxnChg chg="add del">
          <ac:chgData name="DHANANJAYA R" userId="S::dhananjaya.20221ccs0074@presidencyuniversity.in::fda9d733-6cb7-4c2f-9a2a-89ac78afd7a2" providerId="AD" clId="Web-{C293A4D4-442D-3B54-1BAE-77E657B62839}" dt="2025-02-17T20:12:01.314" v="205"/>
          <ac:cxnSpMkLst>
            <pc:docMk/>
            <pc:sldMk cId="3735102251" sldId="270"/>
            <ac:cxnSpMk id="13" creationId="{62713E66-598D-4B8A-9D2A-67C7AF46EF11}"/>
          </ac:cxnSpMkLst>
        </pc:cxnChg>
        <pc:cxnChg chg="add del">
          <ac:chgData name="DHANANJAYA R" userId="S::dhananjaya.20221ccs0074@presidencyuniversity.in::fda9d733-6cb7-4c2f-9a2a-89ac78afd7a2" providerId="AD" clId="Web-{C293A4D4-442D-3B54-1BAE-77E657B62839}" dt="2025-02-17T20:12:04.032" v="207"/>
          <ac:cxnSpMkLst>
            <pc:docMk/>
            <pc:sldMk cId="3735102251" sldId="270"/>
            <ac:cxnSpMk id="16" creationId="{92025DBA-8780-9CA0-2826-FF6E3BD1A0C9}"/>
          </ac:cxnSpMkLst>
        </pc:cxnChg>
        <pc:cxnChg chg="add del">
          <ac:chgData name="DHANANJAYA R" userId="S::dhananjaya.20221ccs0074@presidencyuniversity.in::fda9d733-6cb7-4c2f-9a2a-89ac78afd7a2" providerId="AD" clId="Web-{C293A4D4-442D-3B54-1BAE-77E657B62839}" dt="2025-02-17T20:12:08.798" v="209"/>
          <ac:cxnSpMkLst>
            <pc:docMk/>
            <pc:sldMk cId="3735102251" sldId="270"/>
            <ac:cxnSpMk id="19" creationId="{2EA0F4A6-3CC9-C9E2-BA02-58FA29F7DD8E}"/>
          </ac:cxnSpMkLst>
        </pc:cxnChg>
        <pc:cxnChg chg="add del">
          <ac:chgData name="DHANANJAYA R" userId="S::dhananjaya.20221ccs0074@presidencyuniversity.in::fda9d733-6cb7-4c2f-9a2a-89ac78afd7a2" providerId="AD" clId="Web-{C293A4D4-442D-3B54-1BAE-77E657B62839}" dt="2025-02-17T20:12:24.017" v="211"/>
          <ac:cxnSpMkLst>
            <pc:docMk/>
            <pc:sldMk cId="3735102251" sldId="270"/>
            <ac:cxnSpMk id="22" creationId="{39AA7464-1EB7-A869-C7D3-AA680BBA984A}"/>
          </ac:cxnSpMkLst>
        </pc:cxnChg>
        <pc:cxnChg chg="add del">
          <ac:chgData name="DHANANJAYA R" userId="S::dhananjaya.20221ccs0074@presidencyuniversity.in::fda9d733-6cb7-4c2f-9a2a-89ac78afd7a2" providerId="AD" clId="Web-{C293A4D4-442D-3B54-1BAE-77E657B62839}" dt="2025-02-17T20:15:00.805" v="268"/>
          <ac:cxnSpMkLst>
            <pc:docMk/>
            <pc:sldMk cId="3735102251" sldId="270"/>
            <ac:cxnSpMk id="26" creationId="{652938D1-813E-4650-AAB9-E09257454FF2}"/>
          </ac:cxnSpMkLst>
        </pc:cxnChg>
        <pc:cxnChg chg="add">
          <ac:chgData name="DHANANJAYA R" userId="S::dhananjaya.20221ccs0074@presidencyuniversity.in::fda9d733-6cb7-4c2f-9a2a-89ac78afd7a2" providerId="AD" clId="Web-{C293A4D4-442D-3B54-1BAE-77E657B62839}" dt="2025-02-17T20:15:00.805" v="268"/>
          <ac:cxnSpMkLst>
            <pc:docMk/>
            <pc:sldMk cId="3735102251" sldId="270"/>
            <ac:cxnSpMk id="35" creationId="{62713E66-598D-4B8A-9D2A-67C7AF46EF11}"/>
          </ac:cxnSpMkLst>
        </pc:cxnChg>
      </pc:sldChg>
      <pc:sldChg chg="addSp delSp modSp new">
        <pc:chgData name="DHANANJAYA R" userId="S::dhananjaya.20221ccs0074@presidencyuniversity.in::fda9d733-6cb7-4c2f-9a2a-89ac78afd7a2" providerId="AD" clId="Web-{C293A4D4-442D-3B54-1BAE-77E657B62839}" dt="2025-02-17T20:27:41.288" v="399" actId="1076"/>
        <pc:sldMkLst>
          <pc:docMk/>
          <pc:sldMk cId="721073463" sldId="271"/>
        </pc:sldMkLst>
        <pc:spChg chg="mod">
          <ac:chgData name="DHANANJAYA R" userId="S::dhananjaya.20221ccs0074@presidencyuniversity.in::fda9d733-6cb7-4c2f-9a2a-89ac78afd7a2" providerId="AD" clId="Web-{C293A4D4-442D-3B54-1BAE-77E657B62839}" dt="2025-02-17T20:16:08.916" v="279" actId="1076"/>
          <ac:spMkLst>
            <pc:docMk/>
            <pc:sldMk cId="721073463" sldId="271"/>
            <ac:spMk id="2" creationId="{C654F8FB-50F6-AAFB-6C21-083D3E2453CE}"/>
          </ac:spMkLst>
        </pc:spChg>
        <pc:spChg chg="del">
          <ac:chgData name="DHANANJAYA R" userId="S::dhananjaya.20221ccs0074@presidencyuniversity.in::fda9d733-6cb7-4c2f-9a2a-89ac78afd7a2" providerId="AD" clId="Web-{C293A4D4-442D-3B54-1BAE-77E657B62839}" dt="2025-02-17T20:16:58.308" v="280"/>
          <ac:spMkLst>
            <pc:docMk/>
            <pc:sldMk cId="721073463" sldId="271"/>
            <ac:spMk id="3" creationId="{9A5C71AC-6F7E-5483-52FF-5217A832704D}"/>
          </ac:spMkLst>
        </pc:spChg>
        <pc:spChg chg="add del mod">
          <ac:chgData name="DHANANJAYA R" userId="S::dhananjaya.20221ccs0074@presidencyuniversity.in::fda9d733-6cb7-4c2f-9a2a-89ac78afd7a2" providerId="AD" clId="Web-{C293A4D4-442D-3B54-1BAE-77E657B62839}" dt="2025-02-17T20:18:39.966" v="298"/>
          <ac:spMkLst>
            <pc:docMk/>
            <pc:sldMk cId="721073463" sldId="271"/>
            <ac:spMk id="6" creationId="{8DC8FA63-8B39-F47F-875D-934DEC5B3ABB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19:02.810" v="300"/>
          <ac:spMkLst>
            <pc:docMk/>
            <pc:sldMk cId="721073463" sldId="271"/>
            <ac:spMk id="7" creationId="{703A7171-EEE1-21B1-D753-58E8878601E3}"/>
          </ac:spMkLst>
        </pc:spChg>
        <pc:spChg chg="add del mod">
          <ac:chgData name="DHANANJAYA R" userId="S::dhananjaya.20221ccs0074@presidencyuniversity.in::fda9d733-6cb7-4c2f-9a2a-89ac78afd7a2" providerId="AD" clId="Web-{C293A4D4-442D-3B54-1BAE-77E657B62839}" dt="2025-02-17T20:19:21.607" v="303"/>
          <ac:spMkLst>
            <pc:docMk/>
            <pc:sldMk cId="721073463" sldId="271"/>
            <ac:spMk id="8" creationId="{5234FB36-45C1-E025-366B-C705581E64BE}"/>
          </ac:spMkLst>
        </pc:spChg>
        <pc:spChg chg="add del mod">
          <ac:chgData name="DHANANJAYA R" userId="S::dhananjaya.20221ccs0074@presidencyuniversity.in::fda9d733-6cb7-4c2f-9a2a-89ac78afd7a2" providerId="AD" clId="Web-{C293A4D4-442D-3B54-1BAE-77E657B62839}" dt="2025-02-17T20:19:40.389" v="306"/>
          <ac:spMkLst>
            <pc:docMk/>
            <pc:sldMk cId="721073463" sldId="271"/>
            <ac:spMk id="9" creationId="{E32488C1-5D89-59F5-D51A-DC073E8505F9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19:53.998" v="308"/>
          <ac:spMkLst>
            <pc:docMk/>
            <pc:sldMk cId="721073463" sldId="271"/>
            <ac:spMk id="10" creationId="{5B7935F3-F39F-F34A-CE3D-ADADF3A48053}"/>
          </ac:spMkLst>
        </pc:spChg>
        <pc:spChg chg="add mod">
          <ac:chgData name="DHANANJAYA R" userId="S::dhananjaya.20221ccs0074@presidencyuniversity.in::fda9d733-6cb7-4c2f-9a2a-89ac78afd7a2" providerId="AD" clId="Web-{C293A4D4-442D-3B54-1BAE-77E657B62839}" dt="2025-02-17T20:24:31.832" v="352" actId="14100"/>
          <ac:spMkLst>
            <pc:docMk/>
            <pc:sldMk cId="721073463" sldId="271"/>
            <ac:spMk id="13" creationId="{A30A1603-87F4-F4F2-67D8-F3642932AFB8}"/>
          </ac:spMkLst>
        </pc:spChg>
        <pc:spChg chg="add mod">
          <ac:chgData name="DHANANJAYA R" userId="S::dhananjaya.20221ccs0074@presidencyuniversity.in::fda9d733-6cb7-4c2f-9a2a-89ac78afd7a2" providerId="AD" clId="Web-{C293A4D4-442D-3B54-1BAE-77E657B62839}" dt="2025-02-17T20:24:31.847" v="353" actId="14100"/>
          <ac:spMkLst>
            <pc:docMk/>
            <pc:sldMk cId="721073463" sldId="271"/>
            <ac:spMk id="14" creationId="{F63F2E21-41F3-C9EA-0651-989AED9CAA0F}"/>
          </ac:spMkLst>
        </pc:spChg>
        <pc:spChg chg="add mod">
          <ac:chgData name="DHANANJAYA R" userId="S::dhananjaya.20221ccs0074@presidencyuniversity.in::fda9d733-6cb7-4c2f-9a2a-89ac78afd7a2" providerId="AD" clId="Web-{C293A4D4-442D-3B54-1BAE-77E657B62839}" dt="2025-02-17T20:27:41.288" v="399" actId="1076"/>
          <ac:spMkLst>
            <pc:docMk/>
            <pc:sldMk cId="721073463" sldId="271"/>
            <ac:spMk id="18" creationId="{49AC62B9-429F-06D1-F83E-003E854788E7}"/>
          </ac:spMkLst>
        </pc:spChg>
        <pc:picChg chg="add mod ord">
          <ac:chgData name="DHANANJAYA R" userId="S::dhananjaya.20221ccs0074@presidencyuniversity.in::fda9d733-6cb7-4c2f-9a2a-89ac78afd7a2" providerId="AD" clId="Web-{C293A4D4-442D-3B54-1BAE-77E657B62839}" dt="2025-02-17T20:24:39.722" v="354" actId="14100"/>
          <ac:picMkLst>
            <pc:docMk/>
            <pc:sldMk cId="721073463" sldId="271"/>
            <ac:picMk id="4" creationId="{4CCFABC8-F8FA-4C5D-5B04-999683CFE4A1}"/>
          </ac:picMkLst>
        </pc:picChg>
        <pc:picChg chg="add mod">
          <ac:chgData name="DHANANJAYA R" userId="S::dhananjaya.20221ccs0074@presidencyuniversity.in::fda9d733-6cb7-4c2f-9a2a-89ac78afd7a2" providerId="AD" clId="Web-{C293A4D4-442D-3B54-1BAE-77E657B62839}" dt="2025-02-17T20:24:31.832" v="351" actId="14100"/>
          <ac:picMkLst>
            <pc:docMk/>
            <pc:sldMk cId="721073463" sldId="271"/>
            <ac:picMk id="5" creationId="{173EFEBD-7BD1-52C0-60FB-4C3340CEC8D2}"/>
          </ac:picMkLst>
        </pc:picChg>
        <pc:picChg chg="add del mod">
          <ac:chgData name="DHANANJAYA R" userId="S::dhananjaya.20221ccs0074@presidencyuniversity.in::fda9d733-6cb7-4c2f-9a2a-89ac78afd7a2" providerId="AD" clId="Web-{C293A4D4-442D-3B54-1BAE-77E657B62839}" dt="2025-02-17T20:23:42.409" v="344"/>
          <ac:picMkLst>
            <pc:docMk/>
            <pc:sldMk cId="721073463" sldId="271"/>
            <ac:picMk id="15" creationId="{904D279D-ECC2-5C3D-AFA0-0D82DDC91FF3}"/>
          </ac:picMkLst>
        </pc:picChg>
        <pc:picChg chg="add mod">
          <ac:chgData name="DHANANJAYA R" userId="S::dhananjaya.20221ccs0074@presidencyuniversity.in::fda9d733-6cb7-4c2f-9a2a-89ac78afd7a2" providerId="AD" clId="Web-{C293A4D4-442D-3B54-1BAE-77E657B62839}" dt="2025-02-17T20:24:56.488" v="357" actId="1076"/>
          <ac:picMkLst>
            <pc:docMk/>
            <pc:sldMk cId="721073463" sldId="271"/>
            <ac:picMk id="16" creationId="{2BC111AB-2948-CD56-92E7-25C51CC1FD0D}"/>
          </ac:picMkLst>
        </pc:picChg>
        <pc:cxnChg chg="add del">
          <ac:chgData name="DHANANJAYA R" userId="S::dhananjaya.20221ccs0074@presidencyuniversity.in::fda9d733-6cb7-4c2f-9a2a-89ac78afd7a2" providerId="AD" clId="Web-{C293A4D4-442D-3B54-1BAE-77E657B62839}" dt="2025-02-17T20:20:17.858" v="310"/>
          <ac:cxnSpMkLst>
            <pc:docMk/>
            <pc:sldMk cId="721073463" sldId="271"/>
            <ac:cxnSpMk id="11" creationId="{ECF980AF-882B-DB01-A76C-D45F96475F8F}"/>
          </ac:cxnSpMkLst>
        </pc:cxnChg>
        <pc:cxnChg chg="add del">
          <ac:chgData name="DHANANJAYA R" userId="S::dhananjaya.20221ccs0074@presidencyuniversity.in::fda9d733-6cb7-4c2f-9a2a-89ac78afd7a2" providerId="AD" clId="Web-{C293A4D4-442D-3B54-1BAE-77E657B62839}" dt="2025-02-17T20:20:32.905" v="312"/>
          <ac:cxnSpMkLst>
            <pc:docMk/>
            <pc:sldMk cId="721073463" sldId="271"/>
            <ac:cxnSpMk id="12" creationId="{07F7302B-C309-5AD5-345D-ADB265BA8C11}"/>
          </ac:cxnSpMkLst>
        </pc:cxnChg>
        <pc:cxnChg chg="add">
          <ac:chgData name="DHANANJAYA R" userId="S::dhananjaya.20221ccs0074@presidencyuniversity.in::fda9d733-6cb7-4c2f-9a2a-89ac78afd7a2" providerId="AD" clId="Web-{C293A4D4-442D-3B54-1BAE-77E657B62839}" dt="2025-02-17T20:25:16.786" v="358"/>
          <ac:cxnSpMkLst>
            <pc:docMk/>
            <pc:sldMk cId="721073463" sldId="271"/>
            <ac:cxnSpMk id="17" creationId="{A59D9F50-EFBF-1DCB-AC51-207DCE506B0C}"/>
          </ac:cxnSpMkLst>
        </pc:cxnChg>
      </pc:sldChg>
      <pc:sldChg chg="addSp delSp modSp new">
        <pc:chgData name="DHANANJAYA R" userId="S::dhananjaya.20221ccs0074@presidencyuniversity.in::fda9d733-6cb7-4c2f-9a2a-89ac78afd7a2" providerId="AD" clId="Web-{C293A4D4-442D-3B54-1BAE-77E657B62839}" dt="2025-02-17T20:40:22.251" v="494" actId="1076"/>
        <pc:sldMkLst>
          <pc:docMk/>
          <pc:sldMk cId="3888659468" sldId="272"/>
        </pc:sldMkLst>
        <pc:spChg chg="mod">
          <ac:chgData name="DHANANJAYA R" userId="S::dhananjaya.20221ccs0074@presidencyuniversity.in::fda9d733-6cb7-4c2f-9a2a-89ac78afd7a2" providerId="AD" clId="Web-{C293A4D4-442D-3B54-1BAE-77E657B62839}" dt="2025-02-17T20:29:51.197" v="416" actId="20577"/>
          <ac:spMkLst>
            <pc:docMk/>
            <pc:sldMk cId="3888659468" sldId="272"/>
            <ac:spMk id="2" creationId="{8616DEC6-9CDF-A039-4264-0E5CF9FAD323}"/>
          </ac:spMkLst>
        </pc:spChg>
        <pc:spChg chg="mod">
          <ac:chgData name="DHANANJAYA R" userId="S::dhananjaya.20221ccs0074@presidencyuniversity.in::fda9d733-6cb7-4c2f-9a2a-89ac78afd7a2" providerId="AD" clId="Web-{C293A4D4-442D-3B54-1BAE-77E657B62839}" dt="2025-02-17T20:34:13.717" v="485" actId="20577"/>
          <ac:spMkLst>
            <pc:docMk/>
            <pc:sldMk cId="3888659468" sldId="272"/>
            <ac:spMk id="3" creationId="{2076396E-0294-A498-F52B-429D5F91438F}"/>
          </ac:spMkLst>
        </pc:spChg>
        <pc:picChg chg="add mod">
          <ac:chgData name="DHANANJAYA R" userId="S::dhananjaya.20221ccs0074@presidencyuniversity.in::fda9d733-6cb7-4c2f-9a2a-89ac78afd7a2" providerId="AD" clId="Web-{C293A4D4-442D-3B54-1BAE-77E657B62839}" dt="2025-02-17T20:36:28.559" v="487" actId="1076"/>
          <ac:picMkLst>
            <pc:docMk/>
            <pc:sldMk cId="3888659468" sldId="272"/>
            <ac:picMk id="4" creationId="{5AEE8D92-CB58-DE2E-3CF4-316B8A2D4BD0}"/>
          </ac:picMkLst>
        </pc:picChg>
        <pc:picChg chg="add del mod">
          <ac:chgData name="DHANANJAYA R" userId="S::dhananjaya.20221ccs0074@presidencyuniversity.in::fda9d733-6cb7-4c2f-9a2a-89ac78afd7a2" providerId="AD" clId="Web-{C293A4D4-442D-3B54-1BAE-77E657B62839}" dt="2025-02-17T20:38:12.060" v="491"/>
          <ac:picMkLst>
            <pc:docMk/>
            <pc:sldMk cId="3888659468" sldId="272"/>
            <ac:picMk id="5" creationId="{8212A9CF-0165-9D86-311D-D3407E298203}"/>
          </ac:picMkLst>
        </pc:picChg>
        <pc:picChg chg="add mod">
          <ac:chgData name="DHANANJAYA R" userId="S::dhananjaya.20221ccs0074@presidencyuniversity.in::fda9d733-6cb7-4c2f-9a2a-89ac78afd7a2" providerId="AD" clId="Web-{C293A4D4-442D-3B54-1BAE-77E657B62839}" dt="2025-02-17T20:40:22.251" v="494" actId="1076"/>
          <ac:picMkLst>
            <pc:docMk/>
            <pc:sldMk cId="3888659468" sldId="272"/>
            <ac:picMk id="6" creationId="{F2A8E1C5-A75F-38BA-8F83-2F17B50E9EEC}"/>
          </ac:picMkLst>
        </pc:picChg>
      </pc:sldChg>
      <pc:sldChg chg="addSp modSp new mod setBg">
        <pc:chgData name="DHANANJAYA R" userId="S::dhananjaya.20221ccs0074@presidencyuniversity.in::fda9d733-6cb7-4c2f-9a2a-89ac78afd7a2" providerId="AD" clId="Web-{C293A4D4-442D-3B54-1BAE-77E657B62839}" dt="2025-02-17T20:43:59.973" v="576" actId="20577"/>
        <pc:sldMkLst>
          <pc:docMk/>
          <pc:sldMk cId="2702964397" sldId="273"/>
        </pc:sldMkLst>
        <pc:spChg chg="mod">
          <ac:chgData name="DHANANJAYA R" userId="S::dhananjaya.20221ccs0074@presidencyuniversity.in::fda9d733-6cb7-4c2f-9a2a-89ac78afd7a2" providerId="AD" clId="Web-{C293A4D4-442D-3B54-1BAE-77E657B62839}" dt="2025-02-17T20:41:47.018" v="529"/>
          <ac:spMkLst>
            <pc:docMk/>
            <pc:sldMk cId="2702964397" sldId="273"/>
            <ac:spMk id="2" creationId="{D51EF860-696D-9C55-FB81-DB830B422F1F}"/>
          </ac:spMkLst>
        </pc:spChg>
        <pc:spChg chg="mod">
          <ac:chgData name="DHANANJAYA R" userId="S::dhananjaya.20221ccs0074@presidencyuniversity.in::fda9d733-6cb7-4c2f-9a2a-89ac78afd7a2" providerId="AD" clId="Web-{C293A4D4-442D-3B54-1BAE-77E657B62839}" dt="2025-02-17T20:43:59.973" v="576" actId="20577"/>
          <ac:spMkLst>
            <pc:docMk/>
            <pc:sldMk cId="2702964397" sldId="273"/>
            <ac:spMk id="3" creationId="{D2D5E43F-FDD5-2D4E-6272-EA8C08B59C04}"/>
          </ac:spMkLst>
        </pc:spChg>
        <pc:spChg chg="add">
          <ac:chgData name="DHANANJAYA R" userId="S::dhananjaya.20221ccs0074@presidencyuniversity.in::fda9d733-6cb7-4c2f-9a2a-89ac78afd7a2" providerId="AD" clId="Web-{C293A4D4-442D-3B54-1BAE-77E657B62839}" dt="2025-02-17T20:41:47.018" v="529"/>
          <ac:spMkLst>
            <pc:docMk/>
            <pc:sldMk cId="2702964397" sldId="273"/>
            <ac:spMk id="9" creationId="{744CAA32-F237-419C-A2DD-43C28D920D3C}"/>
          </ac:spMkLst>
        </pc:spChg>
        <pc:picChg chg="add mod">
          <ac:chgData name="DHANANJAYA R" userId="S::dhananjaya.20221ccs0074@presidencyuniversity.in::fda9d733-6cb7-4c2f-9a2a-89ac78afd7a2" providerId="AD" clId="Web-{C293A4D4-442D-3B54-1BAE-77E657B62839}" dt="2025-02-17T20:41:55.518" v="530" actId="14100"/>
          <ac:picMkLst>
            <pc:docMk/>
            <pc:sldMk cId="2702964397" sldId="273"/>
            <ac:picMk id="5" creationId="{0437AFF1-9309-B512-459E-ADDBB939F9FC}"/>
          </ac:picMkLst>
        </pc:picChg>
        <pc:cxnChg chg="add">
          <ac:chgData name="DHANANJAYA R" userId="S::dhananjaya.20221ccs0074@presidencyuniversity.in::fda9d733-6cb7-4c2f-9a2a-89ac78afd7a2" providerId="AD" clId="Web-{C293A4D4-442D-3B54-1BAE-77E657B62839}" dt="2025-02-17T20:41:47.018" v="529"/>
          <ac:cxnSpMkLst>
            <pc:docMk/>
            <pc:sldMk cId="2702964397" sldId="273"/>
            <ac:cxnSpMk id="11" creationId="{691422F5-4221-4812-AFD9-5479C6D60AD9}"/>
          </ac:cxnSpMkLst>
        </pc:cxnChg>
      </pc:sldChg>
      <pc:sldChg chg="addSp delSp modSp new mod setBg setClrOvrMap">
        <pc:chgData name="DHANANJAYA R" userId="S::dhananjaya.20221ccs0074@presidencyuniversity.in::fda9d733-6cb7-4c2f-9a2a-89ac78afd7a2" providerId="AD" clId="Web-{C293A4D4-442D-3B54-1BAE-77E657B62839}" dt="2025-02-17T20:48:34.181" v="626"/>
        <pc:sldMkLst>
          <pc:docMk/>
          <pc:sldMk cId="1836436904" sldId="274"/>
        </pc:sldMkLst>
        <pc:spChg chg="mod ord">
          <ac:chgData name="DHANANJAYA R" userId="S::dhananjaya.20221ccs0074@presidencyuniversity.in::fda9d733-6cb7-4c2f-9a2a-89ac78afd7a2" providerId="AD" clId="Web-{C293A4D4-442D-3B54-1BAE-77E657B62839}" dt="2025-02-17T20:48:22.072" v="624" actId="1076"/>
          <ac:spMkLst>
            <pc:docMk/>
            <pc:sldMk cId="1836436904" sldId="274"/>
            <ac:spMk id="2" creationId="{5121A6A1-F0E4-C750-C99D-B9B7DA0E62C6}"/>
          </ac:spMkLst>
        </pc:spChg>
        <pc:spChg chg="del">
          <ac:chgData name="DHANANJAYA R" userId="S::dhananjaya.20221ccs0074@presidencyuniversity.in::fda9d733-6cb7-4c2f-9a2a-89ac78afd7a2" providerId="AD" clId="Web-{C293A4D4-442D-3B54-1BAE-77E657B62839}" dt="2025-02-17T20:45:58.788" v="578"/>
          <ac:spMkLst>
            <pc:docMk/>
            <pc:sldMk cId="1836436904" sldId="274"/>
            <ac:spMk id="3" creationId="{BDF11A06-60D7-4225-539B-604D157AB942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46:32.882" v="589"/>
          <ac:spMkLst>
            <pc:docMk/>
            <pc:sldMk cId="1836436904" sldId="274"/>
            <ac:spMk id="8" creationId="{EA92DC56-27EF-B750-4C44-8335F8550022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46:32.882" v="589"/>
          <ac:spMkLst>
            <pc:docMk/>
            <pc:sldMk cId="1836436904" sldId="274"/>
            <ac:spMk id="11" creationId="{744CAA32-F237-419C-A2DD-43C28D920D3C}"/>
          </ac:spMkLst>
        </pc:spChg>
        <pc:spChg chg="add">
          <ac:chgData name="DHANANJAYA R" userId="S::dhananjaya.20221ccs0074@presidencyuniversity.in::fda9d733-6cb7-4c2f-9a2a-89ac78afd7a2" providerId="AD" clId="Web-{C293A4D4-442D-3B54-1BAE-77E657B62839}" dt="2025-02-17T20:46:32.898" v="590"/>
          <ac:spMkLst>
            <pc:docMk/>
            <pc:sldMk cId="1836436904" sldId="274"/>
            <ac:spMk id="16" creationId="{19F9BF86-FE94-4517-B97D-026C7515E589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47:46.305" v="614"/>
          <ac:spMkLst>
            <pc:docMk/>
            <pc:sldMk cId="1836436904" sldId="274"/>
            <ac:spMk id="17" creationId="{05DEC45B-BA77-21C0-3869-05DE7C92376D}"/>
          </ac:spMkLst>
        </pc:spChg>
        <pc:picChg chg="add mod ord">
          <ac:chgData name="DHANANJAYA R" userId="S::dhananjaya.20221ccs0074@presidencyuniversity.in::fda9d733-6cb7-4c2f-9a2a-89ac78afd7a2" providerId="AD" clId="Web-{C293A4D4-442D-3B54-1BAE-77E657B62839}" dt="2025-02-17T20:47:58.853" v="616" actId="1076"/>
          <ac:picMkLst>
            <pc:docMk/>
            <pc:sldMk cId="1836436904" sldId="274"/>
            <ac:picMk id="4" creationId="{2065E424-9B98-E037-A1FC-08F8037FF1ED}"/>
          </ac:picMkLst>
        </pc:picChg>
        <pc:picChg chg="add del">
          <ac:chgData name="DHANANJAYA R" userId="S::dhananjaya.20221ccs0074@presidencyuniversity.in::fda9d733-6cb7-4c2f-9a2a-89ac78afd7a2" providerId="AD" clId="Web-{C293A4D4-442D-3B54-1BAE-77E657B62839}" dt="2025-02-17T20:48:34.181" v="626"/>
          <ac:picMkLst>
            <pc:docMk/>
            <pc:sldMk cId="1836436904" sldId="274"/>
            <ac:picMk id="6" creationId="{F96C5ADE-862A-AD50-D389-788B2247340D}"/>
          </ac:picMkLst>
        </pc:picChg>
        <pc:cxnChg chg="add">
          <ac:chgData name="DHANANJAYA R" userId="S::dhananjaya.20221ccs0074@presidencyuniversity.in::fda9d733-6cb7-4c2f-9a2a-89ac78afd7a2" providerId="AD" clId="Web-{C293A4D4-442D-3B54-1BAE-77E657B62839}" dt="2025-02-17T20:46:32.898" v="590"/>
          <ac:cxnSpMkLst>
            <pc:docMk/>
            <pc:sldMk cId="1836436904" sldId="274"/>
            <ac:cxnSpMk id="9" creationId="{118E06E4-607B-144B-382B-AD3D06B1EE8C}"/>
          </ac:cxnSpMkLst>
        </pc:cxnChg>
        <pc:cxnChg chg="add del">
          <ac:chgData name="DHANANJAYA R" userId="S::dhananjaya.20221ccs0074@presidencyuniversity.in::fda9d733-6cb7-4c2f-9a2a-89ac78afd7a2" providerId="AD" clId="Web-{C293A4D4-442D-3B54-1BAE-77E657B62839}" dt="2025-02-17T20:46:32.882" v="589"/>
          <ac:cxnSpMkLst>
            <pc:docMk/>
            <pc:sldMk cId="1836436904" sldId="274"/>
            <ac:cxnSpMk id="13" creationId="{691422F5-4221-4812-AFD9-5479C6D60AD9}"/>
          </ac:cxnSpMkLst>
        </pc:cxnChg>
        <pc:cxnChg chg="add">
          <ac:chgData name="DHANANJAYA R" userId="S::dhananjaya.20221ccs0074@presidencyuniversity.in::fda9d733-6cb7-4c2f-9a2a-89ac78afd7a2" providerId="AD" clId="Web-{C293A4D4-442D-3B54-1BAE-77E657B62839}" dt="2025-02-17T20:46:32.898" v="590"/>
          <ac:cxnSpMkLst>
            <pc:docMk/>
            <pc:sldMk cId="1836436904" sldId="274"/>
            <ac:cxnSpMk id="15" creationId="{6E25B8EB-C8DD-E579-2093-D182FC5B0F46}"/>
          </ac:cxnSpMkLst>
        </pc:cxnChg>
      </pc:sldChg>
      <pc:sldChg chg="addSp delSp modSp new mod setBg setClrOvrMap">
        <pc:chgData name="DHANANJAYA R" userId="S::dhananjaya.20221ccs0074@presidencyuniversity.in::fda9d733-6cb7-4c2f-9a2a-89ac78afd7a2" providerId="AD" clId="Web-{C293A4D4-442D-3B54-1BAE-77E657B62839}" dt="2025-02-17T20:51:48.763" v="645"/>
        <pc:sldMkLst>
          <pc:docMk/>
          <pc:sldMk cId="2958269785" sldId="275"/>
        </pc:sldMkLst>
        <pc:spChg chg="del">
          <ac:chgData name="DHANANJAYA R" userId="S::dhananjaya.20221ccs0074@presidencyuniversity.in::fda9d733-6cb7-4c2f-9a2a-89ac78afd7a2" providerId="AD" clId="Web-{C293A4D4-442D-3B54-1BAE-77E657B62839}" dt="2025-02-17T20:48:44.791" v="628"/>
          <ac:spMkLst>
            <pc:docMk/>
            <pc:sldMk cId="2958269785" sldId="275"/>
            <ac:spMk id="2" creationId="{B557F32E-9200-3051-68F8-6F62FD9FC5AF}"/>
          </ac:spMkLst>
        </pc:spChg>
        <pc:spChg chg="del">
          <ac:chgData name="DHANANJAYA R" userId="S::dhananjaya.20221ccs0074@presidencyuniversity.in::fda9d733-6cb7-4c2f-9a2a-89ac78afd7a2" providerId="AD" clId="Web-{C293A4D4-442D-3B54-1BAE-77E657B62839}" dt="2025-02-17T20:49:59.542" v="629"/>
          <ac:spMkLst>
            <pc:docMk/>
            <pc:sldMk cId="2958269785" sldId="275"/>
            <ac:spMk id="3" creationId="{99CAF976-F912-4761-BBE3-3284F7F795F1}"/>
          </ac:spMkLst>
        </pc:spChg>
        <pc:spChg chg="add">
          <ac:chgData name="DHANANJAYA R" userId="S::dhananjaya.20221ccs0074@presidencyuniversity.in::fda9d733-6cb7-4c2f-9a2a-89ac78afd7a2" providerId="AD" clId="Web-{C293A4D4-442D-3B54-1BAE-77E657B62839}" dt="2025-02-17T20:51:48.763" v="645"/>
          <ac:spMkLst>
            <pc:docMk/>
            <pc:sldMk cId="2958269785" sldId="275"/>
            <ac:spMk id="7" creationId="{149F9F0F-FB8C-5565-247C-BDCC156B5CAF}"/>
          </ac:spMkLst>
        </pc:spChg>
        <pc:spChg chg="add">
          <ac:chgData name="DHANANJAYA R" userId="S::dhananjaya.20221ccs0074@presidencyuniversity.in::fda9d733-6cb7-4c2f-9a2a-89ac78afd7a2" providerId="AD" clId="Web-{C293A4D4-442D-3B54-1BAE-77E657B62839}" dt="2025-02-17T20:51:48.763" v="645"/>
          <ac:spMkLst>
            <pc:docMk/>
            <pc:sldMk cId="2958269785" sldId="275"/>
            <ac:spMk id="8" creationId="{ABA4FDDF-F59C-428B-8603-3A86D75931AB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51:42.247" v="644"/>
          <ac:spMkLst>
            <pc:docMk/>
            <pc:sldMk cId="2958269785" sldId="275"/>
            <ac:spMk id="11" creationId="{149F9F0F-FB8C-5565-247C-BDCC156B5CAF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51:42.247" v="644"/>
          <ac:spMkLst>
            <pc:docMk/>
            <pc:sldMk cId="2958269785" sldId="275"/>
            <ac:spMk id="13" creationId="{ABA4FDDF-F59C-428B-8603-3A86D75931AB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51:42.247" v="644"/>
          <ac:spMkLst>
            <pc:docMk/>
            <pc:sldMk cId="2958269785" sldId="275"/>
            <ac:spMk id="15" creationId="{CDBAA4D9-7A8D-CE7B-3756-485ACF18AF72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50:38.043" v="635"/>
          <ac:spMkLst>
            <pc:docMk/>
            <pc:sldMk cId="2958269785" sldId="275"/>
            <ac:spMk id="24" creationId="{59A9681A-2486-4655-A876-E26402CA2EF6}"/>
          </ac:spMkLst>
        </pc:spChg>
        <pc:spChg chg="add del">
          <ac:chgData name="DHANANJAYA R" userId="S::dhananjaya.20221ccs0074@presidencyuniversity.in::fda9d733-6cb7-4c2f-9a2a-89ac78afd7a2" providerId="AD" clId="Web-{C293A4D4-442D-3B54-1BAE-77E657B62839}" dt="2025-02-17T20:50:38.043" v="635"/>
          <ac:spMkLst>
            <pc:docMk/>
            <pc:sldMk cId="2958269785" sldId="275"/>
            <ac:spMk id="26" creationId="{C9BB6818-31C2-4340-98F8-64FF7F46A414}"/>
          </ac:spMkLst>
        </pc:spChg>
        <pc:picChg chg="add mod ord">
          <ac:chgData name="DHANANJAYA R" userId="S::dhananjaya.20221ccs0074@presidencyuniversity.in::fda9d733-6cb7-4c2f-9a2a-89ac78afd7a2" providerId="AD" clId="Web-{C293A4D4-442D-3B54-1BAE-77E657B62839}" dt="2025-02-17T20:51:48.763" v="645"/>
          <ac:picMkLst>
            <pc:docMk/>
            <pc:sldMk cId="2958269785" sldId="275"/>
            <ac:picMk id="4" creationId="{AB66AD83-8203-ED0D-5DD0-308C2D9A2B1D}"/>
          </ac:picMkLst>
        </pc:picChg>
        <pc:cxnChg chg="add">
          <ac:chgData name="DHANANJAYA R" userId="S::dhananjaya.20221ccs0074@presidencyuniversity.in::fda9d733-6cb7-4c2f-9a2a-89ac78afd7a2" providerId="AD" clId="Web-{C293A4D4-442D-3B54-1BAE-77E657B62839}" dt="2025-02-17T20:51:48.763" v="645"/>
          <ac:cxnSpMkLst>
            <pc:docMk/>
            <pc:sldMk cId="2958269785" sldId="275"/>
            <ac:cxnSpMk id="6" creationId="{118E06E4-607B-144B-382B-AD3D06B1EE8C}"/>
          </ac:cxnSpMkLst>
        </pc:cxnChg>
        <pc:cxnChg chg="add del">
          <ac:chgData name="DHANANJAYA R" userId="S::dhananjaya.20221ccs0074@presidencyuniversity.in::fda9d733-6cb7-4c2f-9a2a-89ac78afd7a2" providerId="AD" clId="Web-{C293A4D4-442D-3B54-1BAE-77E657B62839}" dt="2025-02-17T20:51:42.247" v="644"/>
          <ac:cxnSpMkLst>
            <pc:docMk/>
            <pc:sldMk cId="2958269785" sldId="275"/>
            <ac:cxnSpMk id="9" creationId="{118E06E4-607B-144B-382B-AD3D06B1EE8C}"/>
          </ac:cxnSpMkLst>
        </pc:cxnChg>
        <pc:cxnChg chg="add">
          <ac:chgData name="DHANANJAYA R" userId="S::dhananjaya.20221ccs0074@presidencyuniversity.in::fda9d733-6cb7-4c2f-9a2a-89ac78afd7a2" providerId="AD" clId="Web-{C293A4D4-442D-3B54-1BAE-77E657B62839}" dt="2025-02-17T20:51:48.763" v="645"/>
          <ac:cxnSpMkLst>
            <pc:docMk/>
            <pc:sldMk cId="2958269785" sldId="275"/>
            <ac:cxnSpMk id="10" creationId="{9AE2764D-E1C7-4C0E-A5A4-12411550ABAD}"/>
          </ac:cxnSpMkLst>
        </pc:cxnChg>
        <pc:cxnChg chg="add del">
          <ac:chgData name="DHANANJAYA R" userId="S::dhananjaya.20221ccs0074@presidencyuniversity.in::fda9d733-6cb7-4c2f-9a2a-89ac78afd7a2" providerId="AD" clId="Web-{C293A4D4-442D-3B54-1BAE-77E657B62839}" dt="2025-02-17T20:51:42.247" v="644"/>
          <ac:cxnSpMkLst>
            <pc:docMk/>
            <pc:sldMk cId="2958269785" sldId="275"/>
            <ac:cxnSpMk id="17" creationId="{9AE2764D-E1C7-4C0E-A5A4-12411550ABAD}"/>
          </ac:cxnSpMkLst>
        </pc:cxnChg>
        <pc:cxnChg chg="add del">
          <ac:chgData name="DHANANJAYA R" userId="S::dhananjaya.20221ccs0074@presidencyuniversity.in::fda9d733-6cb7-4c2f-9a2a-89ac78afd7a2" providerId="AD" clId="Web-{C293A4D4-442D-3B54-1BAE-77E657B62839}" dt="2025-02-17T20:50:38.043" v="635"/>
          <ac:cxnSpMkLst>
            <pc:docMk/>
            <pc:sldMk cId="2958269785" sldId="275"/>
            <ac:cxnSpMk id="22" creationId="{118E06E4-607B-144B-382B-AD3D06B1EE8C}"/>
          </ac:cxnSpMkLst>
        </pc:cxnChg>
        <pc:cxnChg chg="add del">
          <ac:chgData name="DHANANJAYA R" userId="S::dhananjaya.20221ccs0074@presidencyuniversity.in::fda9d733-6cb7-4c2f-9a2a-89ac78afd7a2" providerId="AD" clId="Web-{C293A4D4-442D-3B54-1BAE-77E657B62839}" dt="2025-02-17T20:50:38.043" v="635"/>
          <ac:cxnSpMkLst>
            <pc:docMk/>
            <pc:sldMk cId="2958269785" sldId="275"/>
            <ac:cxnSpMk id="28" creationId="{F0CE0765-E93C-4D37-9D5F-D464EFB10FA7}"/>
          </ac:cxnSpMkLst>
        </pc:cxnChg>
      </pc:sldChg>
    </pc:docChg>
  </pc:docChgLst>
  <pc:docChgLst>
    <pc:chgData name="DHANANJAYA R" userId="S::dhananjaya.20221ccs0074@presidencyuniversity.in::fda9d733-6cb7-4c2f-9a2a-89ac78afd7a2" providerId="AD" clId="Web-{41791D60-0E5F-79B3-87A7-DD6D4DA3D6D3}"/>
    <pc:docChg chg="modSld">
      <pc:chgData name="DHANANJAYA R" userId="S::dhananjaya.20221ccs0074@presidencyuniversity.in::fda9d733-6cb7-4c2f-9a2a-89ac78afd7a2" providerId="AD" clId="Web-{41791D60-0E5F-79B3-87A7-DD6D4DA3D6D3}" dt="2025-02-14T04:12:13.681" v="7" actId="20577"/>
      <pc:docMkLst>
        <pc:docMk/>
      </pc:docMkLst>
      <pc:sldChg chg="modSp">
        <pc:chgData name="DHANANJAYA R" userId="S::dhananjaya.20221ccs0074@presidencyuniversity.in::fda9d733-6cb7-4c2f-9a2a-89ac78afd7a2" providerId="AD" clId="Web-{41791D60-0E5F-79B3-87A7-DD6D4DA3D6D3}" dt="2025-02-14T04:12:13.681" v="7" actId="20577"/>
        <pc:sldMkLst>
          <pc:docMk/>
          <pc:sldMk cId="806075764" sldId="261"/>
        </pc:sldMkLst>
        <pc:spChg chg="mod">
          <ac:chgData name="DHANANJAYA R" userId="S::dhananjaya.20221ccs0074@presidencyuniversity.in::fda9d733-6cb7-4c2f-9a2a-89ac78afd7a2" providerId="AD" clId="Web-{41791D60-0E5F-79B3-87A7-DD6D4DA3D6D3}" dt="2025-02-14T04:12:13.681" v="7" actId="20577"/>
          <ac:spMkLst>
            <pc:docMk/>
            <pc:sldMk cId="806075764" sldId="261"/>
            <ac:spMk id="9" creationId="{67CD2D9E-4E8F-DF3A-F751-2086FDF9D5F3}"/>
          </ac:spMkLst>
        </pc:spChg>
      </pc:sldChg>
    </pc:docChg>
  </pc:docChgLst>
  <pc:docChgLst>
    <pc:chgData name="DHANANJAYA R" userId="S::dhananjaya.20221ccs0074@presidencyuniversity.in::fda9d733-6cb7-4c2f-9a2a-89ac78afd7a2" providerId="AD" clId="Web-{E46E7427-48BB-1A04-2442-21EA8A7A88CF}"/>
    <pc:docChg chg="modSld">
      <pc:chgData name="DHANANJAYA R" userId="S::dhananjaya.20221ccs0074@presidencyuniversity.in::fda9d733-6cb7-4c2f-9a2a-89ac78afd7a2" providerId="AD" clId="Web-{E46E7427-48BB-1A04-2442-21EA8A7A88CF}" dt="2025-02-14T04:45:19.983" v="57" actId="1076"/>
      <pc:docMkLst>
        <pc:docMk/>
      </pc:docMkLst>
      <pc:sldChg chg="addSp delSp modSp">
        <pc:chgData name="DHANANJAYA R" userId="S::dhananjaya.20221ccs0074@presidencyuniversity.in::fda9d733-6cb7-4c2f-9a2a-89ac78afd7a2" providerId="AD" clId="Web-{E46E7427-48BB-1A04-2442-21EA8A7A88CF}" dt="2025-02-14T04:24:47.590" v="5"/>
        <pc:sldMkLst>
          <pc:docMk/>
          <pc:sldMk cId="541894061" sldId="257"/>
        </pc:sldMkLst>
        <pc:picChg chg="add mod">
          <ac:chgData name="DHANANJAYA R" userId="S::dhananjaya.20221ccs0074@presidencyuniversity.in::fda9d733-6cb7-4c2f-9a2a-89ac78afd7a2" providerId="AD" clId="Web-{E46E7427-48BB-1A04-2442-21EA8A7A88CF}" dt="2025-02-14T04:24:43.293" v="4" actId="1076"/>
          <ac:picMkLst>
            <pc:docMk/>
            <pc:sldMk cId="541894061" sldId="257"/>
            <ac:picMk id="2" creationId="{CCA18D70-992F-41D1-DD97-21CD88E7E8C8}"/>
          </ac:picMkLst>
        </pc:picChg>
        <pc:picChg chg="del mod">
          <ac:chgData name="DHANANJAYA R" userId="S::dhananjaya.20221ccs0074@presidencyuniversity.in::fda9d733-6cb7-4c2f-9a2a-89ac78afd7a2" providerId="AD" clId="Web-{E46E7427-48BB-1A04-2442-21EA8A7A88CF}" dt="2025-02-14T04:24:47.590" v="5"/>
          <ac:picMkLst>
            <pc:docMk/>
            <pc:sldMk cId="541894061" sldId="257"/>
            <ac:picMk id="4" creationId="{B5DD062A-8B06-200B-E7F7-F9F9ADEAD256}"/>
          </ac:picMkLst>
        </pc:picChg>
      </pc:sldChg>
      <pc:sldChg chg="modSp">
        <pc:chgData name="DHANANJAYA R" userId="S::dhananjaya.20221ccs0074@presidencyuniversity.in::fda9d733-6cb7-4c2f-9a2a-89ac78afd7a2" providerId="AD" clId="Web-{E46E7427-48BB-1A04-2442-21EA8A7A88CF}" dt="2025-02-14T04:45:19.983" v="57" actId="1076"/>
        <pc:sldMkLst>
          <pc:docMk/>
          <pc:sldMk cId="3900031501" sldId="263"/>
        </pc:sldMkLst>
        <pc:spChg chg="mod">
          <ac:chgData name="DHANANJAYA R" userId="S::dhananjaya.20221ccs0074@presidencyuniversity.in::fda9d733-6cb7-4c2f-9a2a-89ac78afd7a2" providerId="AD" clId="Web-{E46E7427-48BB-1A04-2442-21EA8A7A88CF}" dt="2025-02-14T04:45:19.983" v="57" actId="1076"/>
          <ac:spMkLst>
            <pc:docMk/>
            <pc:sldMk cId="3900031501" sldId="263"/>
            <ac:spMk id="2" creationId="{8EF1D584-0928-33A2-3620-599C47A18EBA}"/>
          </ac:spMkLst>
        </pc:spChg>
      </pc:sldChg>
      <pc:sldChg chg="addSp delSp modSp mod setBg">
        <pc:chgData name="DHANANJAYA R" userId="S::dhananjaya.20221ccs0074@presidencyuniversity.in::fda9d733-6cb7-4c2f-9a2a-89ac78afd7a2" providerId="AD" clId="Web-{E46E7427-48BB-1A04-2442-21EA8A7A88CF}" dt="2025-02-14T04:30:14.767" v="45" actId="20577"/>
        <pc:sldMkLst>
          <pc:docMk/>
          <pc:sldMk cId="2677214323" sldId="264"/>
        </pc:sldMkLst>
        <pc:spChg chg="mod ord">
          <ac:chgData name="DHANANJAYA R" userId="S::dhananjaya.20221ccs0074@presidencyuniversity.in::fda9d733-6cb7-4c2f-9a2a-89ac78afd7a2" providerId="AD" clId="Web-{E46E7427-48BB-1A04-2442-21EA8A7A88CF}" dt="2025-02-14T04:28:33.187" v="18"/>
          <ac:spMkLst>
            <pc:docMk/>
            <pc:sldMk cId="2677214323" sldId="264"/>
            <ac:spMk id="2" creationId="{0E1632D8-0B4F-B574-F465-3C0BCB0B5596}"/>
          </ac:spMkLst>
        </pc:spChg>
        <pc:spChg chg="mod">
          <ac:chgData name="DHANANJAYA R" userId="S::dhananjaya.20221ccs0074@presidencyuniversity.in::fda9d733-6cb7-4c2f-9a2a-89ac78afd7a2" providerId="AD" clId="Web-{E46E7427-48BB-1A04-2442-21EA8A7A88CF}" dt="2025-02-14T04:30:14.767" v="45" actId="20577"/>
          <ac:spMkLst>
            <pc:docMk/>
            <pc:sldMk cId="2677214323" sldId="264"/>
            <ac:spMk id="6" creationId="{E4AE4059-7E5D-C2C0-72CB-946B344FD6ED}"/>
          </ac:spMkLst>
        </pc:spChg>
        <pc:spChg chg="add del">
          <ac:chgData name="DHANANJAYA R" userId="S::dhananjaya.20221ccs0074@presidencyuniversity.in::fda9d733-6cb7-4c2f-9a2a-89ac78afd7a2" providerId="AD" clId="Web-{E46E7427-48BB-1A04-2442-21EA8A7A88CF}" dt="2025-02-14T04:28:17.031" v="13"/>
          <ac:spMkLst>
            <pc:docMk/>
            <pc:sldMk cId="2677214323" sldId="264"/>
            <ac:spMk id="11" creationId="{406BD704-01C2-4341-B99A-116CC7EC56EF}"/>
          </ac:spMkLst>
        </pc:spChg>
        <pc:spChg chg="add del">
          <ac:chgData name="DHANANJAYA R" userId="S::dhananjaya.20221ccs0074@presidencyuniversity.in::fda9d733-6cb7-4c2f-9a2a-89ac78afd7a2" providerId="AD" clId="Web-{E46E7427-48BB-1A04-2442-21EA8A7A88CF}" dt="2025-02-14T04:28:17.031" v="13"/>
          <ac:spMkLst>
            <pc:docMk/>
            <pc:sldMk cId="2677214323" sldId="264"/>
            <ac:spMk id="13" creationId="{0225C01B-A296-4FAA-AA46-794F27DF6934}"/>
          </ac:spMkLst>
        </pc:spChg>
        <pc:spChg chg="add del">
          <ac:chgData name="DHANANJAYA R" userId="S::dhananjaya.20221ccs0074@presidencyuniversity.in::fda9d733-6cb7-4c2f-9a2a-89ac78afd7a2" providerId="AD" clId="Web-{E46E7427-48BB-1A04-2442-21EA8A7A88CF}" dt="2025-02-14T04:28:28.718" v="15"/>
          <ac:spMkLst>
            <pc:docMk/>
            <pc:sldMk cId="2677214323" sldId="264"/>
            <ac:spMk id="17" creationId="{744CAA32-F237-419C-A2DD-43C28D920D3C}"/>
          </ac:spMkLst>
        </pc:spChg>
        <pc:spChg chg="add del">
          <ac:chgData name="DHANANJAYA R" userId="S::dhananjaya.20221ccs0074@presidencyuniversity.in::fda9d733-6cb7-4c2f-9a2a-89ac78afd7a2" providerId="AD" clId="Web-{E46E7427-48BB-1A04-2442-21EA8A7A88CF}" dt="2025-02-14T04:28:33.171" v="17"/>
          <ac:spMkLst>
            <pc:docMk/>
            <pc:sldMk cId="2677214323" sldId="264"/>
            <ac:spMk id="20" creationId="{744CAA32-F237-419C-A2DD-43C28D920D3C}"/>
          </ac:spMkLst>
        </pc:spChg>
        <pc:spChg chg="add del">
          <ac:chgData name="DHANANJAYA R" userId="S::dhananjaya.20221ccs0074@presidencyuniversity.in::fda9d733-6cb7-4c2f-9a2a-89ac78afd7a2" providerId="AD" clId="Web-{E46E7427-48BB-1A04-2442-21EA8A7A88CF}" dt="2025-02-14T04:29:52.173" v="42"/>
          <ac:spMkLst>
            <pc:docMk/>
            <pc:sldMk cId="2677214323" sldId="264"/>
            <ac:spMk id="23" creationId="{406BD704-01C2-4341-B99A-116CC7EC56EF}"/>
          </ac:spMkLst>
        </pc:spChg>
        <pc:spChg chg="add del">
          <ac:chgData name="DHANANJAYA R" userId="S::dhananjaya.20221ccs0074@presidencyuniversity.in::fda9d733-6cb7-4c2f-9a2a-89ac78afd7a2" providerId="AD" clId="Web-{E46E7427-48BB-1A04-2442-21EA8A7A88CF}" dt="2025-02-14T04:29:52.173" v="42"/>
          <ac:spMkLst>
            <pc:docMk/>
            <pc:sldMk cId="2677214323" sldId="264"/>
            <ac:spMk id="24" creationId="{0225C01B-A296-4FAA-AA46-794F27DF6934}"/>
          </ac:spMkLst>
        </pc:spChg>
        <pc:spChg chg="add">
          <ac:chgData name="DHANANJAYA R" userId="S::dhananjaya.20221ccs0074@presidencyuniversity.in::fda9d733-6cb7-4c2f-9a2a-89ac78afd7a2" providerId="AD" clId="Web-{E46E7427-48BB-1A04-2442-21EA8A7A88CF}" dt="2025-02-14T04:29:52.173" v="42"/>
          <ac:spMkLst>
            <pc:docMk/>
            <pc:sldMk cId="2677214323" sldId="264"/>
            <ac:spMk id="30" creationId="{406BD704-01C2-4341-B99A-116CC7EC56EF}"/>
          </ac:spMkLst>
        </pc:spChg>
        <pc:spChg chg="add">
          <ac:chgData name="DHANANJAYA R" userId="S::dhananjaya.20221ccs0074@presidencyuniversity.in::fda9d733-6cb7-4c2f-9a2a-89ac78afd7a2" providerId="AD" clId="Web-{E46E7427-48BB-1A04-2442-21EA8A7A88CF}" dt="2025-02-14T04:29:52.173" v="42"/>
          <ac:spMkLst>
            <pc:docMk/>
            <pc:sldMk cId="2677214323" sldId="264"/>
            <ac:spMk id="32" creationId="{0225C01B-A296-4FAA-AA46-794F27DF6934}"/>
          </ac:spMkLst>
        </pc:spChg>
        <pc:picChg chg="mod">
          <ac:chgData name="DHANANJAYA R" userId="S::dhananjaya.20221ccs0074@presidencyuniversity.in::fda9d733-6cb7-4c2f-9a2a-89ac78afd7a2" providerId="AD" clId="Web-{E46E7427-48BB-1A04-2442-21EA8A7A88CF}" dt="2025-02-14T04:28:33.187" v="18"/>
          <ac:picMkLst>
            <pc:docMk/>
            <pc:sldMk cId="2677214323" sldId="264"/>
            <ac:picMk id="4" creationId="{AD4A9B07-6652-B295-1C3B-9EC56D4BDDD0}"/>
          </ac:picMkLst>
        </pc:picChg>
        <pc:cxnChg chg="add del">
          <ac:chgData name="DHANANJAYA R" userId="S::dhananjaya.20221ccs0074@presidencyuniversity.in::fda9d733-6cb7-4c2f-9a2a-89ac78afd7a2" providerId="AD" clId="Web-{E46E7427-48BB-1A04-2442-21EA8A7A88CF}" dt="2025-02-14T04:28:17.031" v="13"/>
          <ac:cxnSpMkLst>
            <pc:docMk/>
            <pc:sldMk cId="2677214323" sldId="264"/>
            <ac:cxnSpMk id="15" creationId="{62713E66-598D-4B8A-9D2A-67C7AF46EF11}"/>
          </ac:cxnSpMkLst>
        </pc:cxnChg>
        <pc:cxnChg chg="add del">
          <ac:chgData name="DHANANJAYA R" userId="S::dhananjaya.20221ccs0074@presidencyuniversity.in::fda9d733-6cb7-4c2f-9a2a-89ac78afd7a2" providerId="AD" clId="Web-{E46E7427-48BB-1A04-2442-21EA8A7A88CF}" dt="2025-02-14T04:28:28.718" v="15"/>
          <ac:cxnSpMkLst>
            <pc:docMk/>
            <pc:sldMk cId="2677214323" sldId="264"/>
            <ac:cxnSpMk id="18" creationId="{92025DBA-8780-9CA0-2826-FF6E3BD1A0C9}"/>
          </ac:cxnSpMkLst>
        </pc:cxnChg>
        <pc:cxnChg chg="add del">
          <ac:chgData name="DHANANJAYA R" userId="S::dhananjaya.20221ccs0074@presidencyuniversity.in::fda9d733-6cb7-4c2f-9a2a-89ac78afd7a2" providerId="AD" clId="Web-{E46E7427-48BB-1A04-2442-21EA8A7A88CF}" dt="2025-02-14T04:28:33.171" v="17"/>
          <ac:cxnSpMkLst>
            <pc:docMk/>
            <pc:sldMk cId="2677214323" sldId="264"/>
            <ac:cxnSpMk id="21" creationId="{753FE100-D0AB-4AE2-824B-60CFA31EC6A2}"/>
          </ac:cxnSpMkLst>
        </pc:cxnChg>
        <pc:cxnChg chg="add del">
          <ac:chgData name="DHANANJAYA R" userId="S::dhananjaya.20221ccs0074@presidencyuniversity.in::fda9d733-6cb7-4c2f-9a2a-89ac78afd7a2" providerId="AD" clId="Web-{E46E7427-48BB-1A04-2442-21EA8A7A88CF}" dt="2025-02-14T04:29:52.173" v="42"/>
          <ac:cxnSpMkLst>
            <pc:docMk/>
            <pc:sldMk cId="2677214323" sldId="264"/>
            <ac:cxnSpMk id="25" creationId="{62713E66-598D-4B8A-9D2A-67C7AF46EF11}"/>
          </ac:cxnSpMkLst>
        </pc:cxnChg>
        <pc:cxnChg chg="add">
          <ac:chgData name="DHANANJAYA R" userId="S::dhananjaya.20221ccs0074@presidencyuniversity.in::fda9d733-6cb7-4c2f-9a2a-89ac78afd7a2" providerId="AD" clId="Web-{E46E7427-48BB-1A04-2442-21EA8A7A88CF}" dt="2025-02-14T04:29:52.173" v="42"/>
          <ac:cxnSpMkLst>
            <pc:docMk/>
            <pc:sldMk cId="2677214323" sldId="264"/>
            <ac:cxnSpMk id="34" creationId="{62713E66-598D-4B8A-9D2A-67C7AF46EF11}"/>
          </ac:cxnSpMkLst>
        </pc:cxnChg>
      </pc:sldChg>
    </pc:docChg>
  </pc:docChgLst>
  <pc:docChgLst>
    <pc:chgData name="DHANANJAYA R" userId="S::dhananjaya.20221ccs0074@presidencyuniversity.in::fda9d733-6cb7-4c2f-9a2a-89ac78afd7a2" providerId="AD" clId="Web-{86833928-0A0F-3979-9DD9-F8D08A75419D}"/>
    <pc:docChg chg="addSld modSld addMainMaster delMainMaster">
      <pc:chgData name="DHANANJAYA R" userId="S::dhananjaya.20221ccs0074@presidencyuniversity.in::fda9d733-6cb7-4c2f-9a2a-89ac78afd7a2" providerId="AD" clId="Web-{86833928-0A0F-3979-9DD9-F8D08A75419D}" dt="2025-02-12T12:40:36.340" v="153"/>
      <pc:docMkLst>
        <pc:docMk/>
      </pc:docMkLst>
      <pc:sldChg chg="addSp delSp modSp mod setBg modClrScheme setClrOvrMap chgLayout">
        <pc:chgData name="DHANANJAYA R" userId="S::dhananjaya.20221ccs0074@presidencyuniversity.in::fda9d733-6cb7-4c2f-9a2a-89ac78afd7a2" providerId="AD" clId="Web-{86833928-0A0F-3979-9DD9-F8D08A75419D}" dt="2025-02-12T12:38:43.339" v="142" actId="20577"/>
        <pc:sldMkLst>
          <pc:docMk/>
          <pc:sldMk cId="109857222" sldId="256"/>
        </pc:sldMkLst>
        <pc:spChg chg="mod">
          <ac:chgData name="DHANANJAYA R" userId="S::dhananjaya.20221ccs0074@presidencyuniversity.in::fda9d733-6cb7-4c2f-9a2a-89ac78afd7a2" providerId="AD" clId="Web-{86833928-0A0F-3979-9DD9-F8D08A75419D}" dt="2025-02-12T12:37:29.275" v="96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HANANJAYA R" userId="S::dhananjaya.20221ccs0074@presidencyuniversity.in::fda9d733-6cb7-4c2f-9a2a-89ac78afd7a2" providerId="AD" clId="Web-{86833928-0A0F-3979-9DD9-F8D08A75419D}" dt="2025-02-12T12:38:43.339" v="142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57.288" v="79"/>
          <ac:spMkLst>
            <pc:docMk/>
            <pc:sldMk cId="109857222" sldId="256"/>
            <ac:spMk id="9" creationId="{6E448DB1-4196-18A6-15DA-C72635C1B11E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57.288" v="79"/>
          <ac:spMkLst>
            <pc:docMk/>
            <pc:sldMk cId="109857222" sldId="256"/>
            <ac:spMk id="11" creationId="{DF15DF8A-891A-1965-E372-1BA1F3B945EF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34.382" v="70"/>
          <ac:spMkLst>
            <pc:docMk/>
            <pc:sldMk cId="109857222" sldId="256"/>
            <ac:spMk id="16" creationId="{A599224A-F219-4DF9-8183-F7C098A5CE81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34.382" v="70"/>
          <ac:spMkLst>
            <pc:docMk/>
            <pc:sldMk cId="109857222" sldId="256"/>
            <ac:spMk id="18" creationId="{CC3B9006-4406-4E2F-8B42-6A968FCC8918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39.148" v="72"/>
          <ac:spMkLst>
            <pc:docMk/>
            <pc:sldMk cId="109857222" sldId="256"/>
            <ac:spMk id="20" creationId="{46B9231A-B34B-4A29-A6AC-532E1EE81575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46.398" v="74"/>
          <ac:spMkLst>
            <pc:docMk/>
            <pc:sldMk cId="109857222" sldId="256"/>
            <ac:spMk id="23" creationId="{0EECA69B-4C2A-7F31-8019-E90DB3BD49CB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46.398" v="74"/>
          <ac:spMkLst>
            <pc:docMk/>
            <pc:sldMk cId="109857222" sldId="256"/>
            <ac:spMk id="24" creationId="{857DEAC1-B3AA-6569-0A44-A191DF2F3C67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52.460" v="76"/>
          <ac:spMkLst>
            <pc:docMk/>
            <pc:sldMk cId="109857222" sldId="256"/>
            <ac:spMk id="29" creationId="{1AD02C4F-4386-4434-9AE8-E73187A134D5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52.460" v="76"/>
          <ac:spMkLst>
            <pc:docMk/>
            <pc:sldMk cId="109857222" sldId="256"/>
            <ac:spMk id="30" creationId="{CF492118-48DF-46EB-A76D-8655B8665D01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52.460" v="76"/>
          <ac:spMkLst>
            <pc:docMk/>
            <pc:sldMk cId="109857222" sldId="256"/>
            <ac:spMk id="31" creationId="{C342B775-52D3-4C04-8BE7-3CD6FD0C3A99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52.460" v="76"/>
          <ac:spMkLst>
            <pc:docMk/>
            <pc:sldMk cId="109857222" sldId="256"/>
            <ac:spMk id="33" creationId="{8CF63E6E-C792-4158-B461-580A0B84D09C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52.460" v="76"/>
          <ac:spMkLst>
            <pc:docMk/>
            <pc:sldMk cId="109857222" sldId="256"/>
            <ac:spMk id="34" creationId="{9BA66687-E8B8-45C2-8A50-D54D39509A67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52.460" v="76"/>
          <ac:spMkLst>
            <pc:docMk/>
            <pc:sldMk cId="109857222" sldId="256"/>
            <ac:spMk id="38" creationId="{82FFD62B-30FF-47BF-8642-90E039482BDB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57.242" v="78"/>
          <ac:spMkLst>
            <pc:docMk/>
            <pc:sldMk cId="109857222" sldId="256"/>
            <ac:spMk id="42" creationId="{6E0D4398-84C2-41B8-BF30-3157F7B18DF2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34:57.242" v="78"/>
          <ac:spMkLst>
            <pc:docMk/>
            <pc:sldMk cId="109857222" sldId="256"/>
            <ac:spMk id="43" creationId="{1E519840-CB5B-442F-AF8C-F848E7699768}"/>
          </ac:spMkLst>
        </pc:spChg>
        <pc:spChg chg="add">
          <ac:chgData name="DHANANJAYA R" userId="S::dhananjaya.20221ccs0074@presidencyuniversity.in::fda9d733-6cb7-4c2f-9a2a-89ac78afd7a2" providerId="AD" clId="Web-{86833928-0A0F-3979-9DD9-F8D08A75419D}" dt="2025-02-12T12:34:57.288" v="79"/>
          <ac:spMkLst>
            <pc:docMk/>
            <pc:sldMk cId="109857222" sldId="256"/>
            <ac:spMk id="47" creationId="{6E448DB1-4196-18A6-15DA-C72635C1B11E}"/>
          </ac:spMkLst>
        </pc:spChg>
        <pc:spChg chg="add">
          <ac:chgData name="DHANANJAYA R" userId="S::dhananjaya.20221ccs0074@presidencyuniversity.in::fda9d733-6cb7-4c2f-9a2a-89ac78afd7a2" providerId="AD" clId="Web-{86833928-0A0F-3979-9DD9-F8D08A75419D}" dt="2025-02-12T12:34:57.288" v="79"/>
          <ac:spMkLst>
            <pc:docMk/>
            <pc:sldMk cId="109857222" sldId="256"/>
            <ac:spMk id="48" creationId="{76A10D8F-D463-70E5-239B-17AD65EF433D}"/>
          </ac:spMkLst>
        </pc:spChg>
        <pc:picChg chg="add mod">
          <ac:chgData name="DHANANJAYA R" userId="S::dhananjaya.20221ccs0074@presidencyuniversity.in::fda9d733-6cb7-4c2f-9a2a-89ac78afd7a2" providerId="AD" clId="Web-{86833928-0A0F-3979-9DD9-F8D08A75419D}" dt="2025-02-12T12:34:57.288" v="79"/>
          <ac:picMkLst>
            <pc:docMk/>
            <pc:sldMk cId="109857222" sldId="256"/>
            <ac:picMk id="4" creationId="{FF50CC4D-7D1D-0E6F-DE61-417634D5B489}"/>
          </ac:picMkLst>
        </pc:picChg>
        <pc:cxnChg chg="add del">
          <ac:chgData name="DHANANJAYA R" userId="S::dhananjaya.20221ccs0074@presidencyuniversity.in::fda9d733-6cb7-4c2f-9a2a-89ac78afd7a2" providerId="AD" clId="Web-{86833928-0A0F-3979-9DD9-F8D08A75419D}" dt="2025-02-12T12:34:39.148" v="72"/>
          <ac:cxnSpMkLst>
            <pc:docMk/>
            <pc:sldMk cId="109857222" sldId="256"/>
            <ac:cxnSpMk id="21" creationId="{F0CE0765-E93C-4D37-9D5F-D464EFB10FA7}"/>
          </ac:cxnSpMkLst>
        </pc:cxnChg>
        <pc:cxnChg chg="add del">
          <ac:chgData name="DHANANJAYA R" userId="S::dhananjaya.20221ccs0074@presidencyuniversity.in::fda9d733-6cb7-4c2f-9a2a-89ac78afd7a2" providerId="AD" clId="Web-{86833928-0A0F-3979-9DD9-F8D08A75419D}" dt="2025-02-12T12:34:57.242" v="78"/>
          <ac:cxnSpMkLst>
            <pc:docMk/>
            <pc:sldMk cId="109857222" sldId="256"/>
            <ac:cxnSpMk id="44" creationId="{AC7EF422-3076-48F2-A38B-7CA851778E05}"/>
          </ac:cxnSpMkLst>
        </pc:cxnChg>
        <pc:cxnChg chg="add del">
          <ac:chgData name="DHANANJAYA R" userId="S::dhananjaya.20221ccs0074@presidencyuniversity.in::fda9d733-6cb7-4c2f-9a2a-89ac78afd7a2" providerId="AD" clId="Web-{86833928-0A0F-3979-9DD9-F8D08A75419D}" dt="2025-02-12T12:34:57.242" v="78"/>
          <ac:cxnSpMkLst>
            <pc:docMk/>
            <pc:sldMk cId="109857222" sldId="256"/>
            <ac:cxnSpMk id="45" creationId="{6896548C-21A4-493D-B220-64E89F1EF6D7}"/>
          </ac:cxnSpMkLst>
        </pc:cxnChg>
      </pc:sldChg>
      <pc:sldChg chg="new">
        <pc:chgData name="DHANANJAYA R" userId="S::dhananjaya.20221ccs0074@presidencyuniversity.in::fda9d733-6cb7-4c2f-9a2a-89ac78afd7a2" providerId="AD" clId="Web-{86833928-0A0F-3979-9DD9-F8D08A75419D}" dt="2025-02-12T12:39:33.480" v="143"/>
        <pc:sldMkLst>
          <pc:docMk/>
          <pc:sldMk cId="620289945" sldId="257"/>
        </pc:sldMkLst>
      </pc:sldChg>
      <pc:sldChg chg="addSp delSp modSp add mod replId setClrOvrMap">
        <pc:chgData name="DHANANJAYA R" userId="S::dhananjaya.20221ccs0074@presidencyuniversity.in::fda9d733-6cb7-4c2f-9a2a-89ac78afd7a2" providerId="AD" clId="Web-{86833928-0A0F-3979-9DD9-F8D08A75419D}" dt="2025-02-12T12:40:36.340" v="153"/>
        <pc:sldMkLst>
          <pc:docMk/>
          <pc:sldMk cId="964615581" sldId="258"/>
        </pc:sldMkLst>
        <pc:spChg chg="mod">
          <ac:chgData name="DHANANJAYA R" userId="S::dhananjaya.20221ccs0074@presidencyuniversity.in::fda9d733-6cb7-4c2f-9a2a-89ac78afd7a2" providerId="AD" clId="Web-{86833928-0A0F-3979-9DD9-F8D08A75419D}" dt="2025-02-12T12:40:36.340" v="153"/>
          <ac:spMkLst>
            <pc:docMk/>
            <pc:sldMk cId="964615581" sldId="258"/>
            <ac:spMk id="2" creationId="{B9C98072-7139-CD23-D43E-1B86333148DA}"/>
          </ac:spMkLst>
        </pc:spChg>
        <pc:spChg chg="mod">
          <ac:chgData name="DHANANJAYA R" userId="S::dhananjaya.20221ccs0074@presidencyuniversity.in::fda9d733-6cb7-4c2f-9a2a-89ac78afd7a2" providerId="AD" clId="Web-{86833928-0A0F-3979-9DD9-F8D08A75419D}" dt="2025-02-12T12:40:36.340" v="153"/>
          <ac:spMkLst>
            <pc:docMk/>
            <pc:sldMk cId="964615581" sldId="258"/>
            <ac:spMk id="3" creationId="{9D28F82C-200C-08F1-F1B0-07166F57D76F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40:36.340" v="153"/>
          <ac:spMkLst>
            <pc:docMk/>
            <pc:sldMk cId="964615581" sldId="258"/>
            <ac:spMk id="47" creationId="{8DF1BEEB-8A8E-DC63-C3C3-C2117498B875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40:36.340" v="153"/>
          <ac:spMkLst>
            <pc:docMk/>
            <pc:sldMk cId="964615581" sldId="258"/>
            <ac:spMk id="48" creationId="{A3F8DFE9-8745-300C-27A6-33672C3DD709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40:22.778" v="146"/>
          <ac:spMkLst>
            <pc:docMk/>
            <pc:sldMk cId="964615581" sldId="258"/>
            <ac:spMk id="53" creationId="{7A875D55-4A80-43E9-38F6-27E3664939B0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40:22.778" v="146"/>
          <ac:spMkLst>
            <pc:docMk/>
            <pc:sldMk cId="964615581" sldId="258"/>
            <ac:spMk id="55" creationId="{3D572980-FB84-8C29-1FAC-FAC5ECE29A39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40:25.434" v="148"/>
          <ac:spMkLst>
            <pc:docMk/>
            <pc:sldMk cId="964615581" sldId="258"/>
            <ac:spMk id="57" creationId="{6E448DB1-4196-18A6-15DA-C72635C1B11E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40:25.434" v="148"/>
          <ac:spMkLst>
            <pc:docMk/>
            <pc:sldMk cId="964615581" sldId="258"/>
            <ac:spMk id="58" creationId="{76A10D8F-D463-70E5-239B-17AD65EF433D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40:32.184" v="150"/>
          <ac:spMkLst>
            <pc:docMk/>
            <pc:sldMk cId="964615581" sldId="258"/>
            <ac:spMk id="60" creationId="{B797DE5A-DA89-0A80-C73D-8DCE1A3E2B33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40:36.325" v="152"/>
          <ac:spMkLst>
            <pc:docMk/>
            <pc:sldMk cId="964615581" sldId="258"/>
            <ac:spMk id="62" creationId="{E01013C5-0169-8F8C-FA57-62D87022AD98}"/>
          </ac:spMkLst>
        </pc:spChg>
        <pc:spChg chg="add del">
          <ac:chgData name="DHANANJAYA R" userId="S::dhananjaya.20221ccs0074@presidencyuniversity.in::fda9d733-6cb7-4c2f-9a2a-89ac78afd7a2" providerId="AD" clId="Web-{86833928-0A0F-3979-9DD9-F8D08A75419D}" dt="2025-02-12T12:40:36.325" v="152"/>
          <ac:spMkLst>
            <pc:docMk/>
            <pc:sldMk cId="964615581" sldId="258"/>
            <ac:spMk id="63" creationId="{A9CCD9CD-49AE-3D3E-923B-81ECD3FBF75F}"/>
          </ac:spMkLst>
        </pc:spChg>
        <pc:spChg chg="add">
          <ac:chgData name="DHANANJAYA R" userId="S::dhananjaya.20221ccs0074@presidencyuniversity.in::fda9d733-6cb7-4c2f-9a2a-89ac78afd7a2" providerId="AD" clId="Web-{86833928-0A0F-3979-9DD9-F8D08A75419D}" dt="2025-02-12T12:40:36.340" v="153"/>
          <ac:spMkLst>
            <pc:docMk/>
            <pc:sldMk cId="964615581" sldId="258"/>
            <ac:spMk id="65" creationId="{ED587E41-605C-A8E4-8BA5-0E0B3797C9AA}"/>
          </ac:spMkLst>
        </pc:spChg>
        <pc:spChg chg="add">
          <ac:chgData name="DHANANJAYA R" userId="S::dhananjaya.20221ccs0074@presidencyuniversity.in::fda9d733-6cb7-4c2f-9a2a-89ac78afd7a2" providerId="AD" clId="Web-{86833928-0A0F-3979-9DD9-F8D08A75419D}" dt="2025-02-12T12:40:36.340" v="153"/>
          <ac:spMkLst>
            <pc:docMk/>
            <pc:sldMk cId="964615581" sldId="258"/>
            <ac:spMk id="66" creationId="{EBD48A03-0DF9-3063-CB15-1BC2AEC79F1C}"/>
          </ac:spMkLst>
        </pc:spChg>
        <pc:picChg chg="mod">
          <ac:chgData name="DHANANJAYA R" userId="S::dhananjaya.20221ccs0074@presidencyuniversity.in::fda9d733-6cb7-4c2f-9a2a-89ac78afd7a2" providerId="AD" clId="Web-{86833928-0A0F-3979-9DD9-F8D08A75419D}" dt="2025-02-12T12:40:36.340" v="153"/>
          <ac:picMkLst>
            <pc:docMk/>
            <pc:sldMk cId="964615581" sldId="258"/>
            <ac:picMk id="4" creationId="{5802E6ED-1EA3-6FE2-4A5A-36F1EC7C2D5C}"/>
          </ac:picMkLst>
        </pc:picChg>
      </pc:sldChg>
      <pc:sldMasterChg chg="del delSldLayout">
        <pc:chgData name="DHANANJAYA R" userId="S::dhananjaya.20221ccs0074@presidencyuniversity.in::fda9d733-6cb7-4c2f-9a2a-89ac78afd7a2" providerId="AD" clId="Web-{86833928-0A0F-3979-9DD9-F8D08A75419D}" dt="2025-02-12T12:31:36.895" v="0"/>
        <pc:sldMasterMkLst>
          <pc:docMk/>
          <pc:sldMasterMk cId="2460954070" sldId="2147483660"/>
        </pc:sldMasterMkLst>
        <pc:sldLayoutChg chg="del">
          <pc:chgData name="DHANANJAYA R" userId="S::dhananjaya.20221ccs0074@presidencyuniversity.in::fda9d733-6cb7-4c2f-9a2a-89ac78afd7a2" providerId="AD" clId="Web-{86833928-0A0F-3979-9DD9-F8D08A75419D}" dt="2025-02-12T12:31:36.89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DHANANJAYA R" userId="S::dhananjaya.20221ccs0074@presidencyuniversity.in::fda9d733-6cb7-4c2f-9a2a-89ac78afd7a2" providerId="AD" clId="Web-{86833928-0A0F-3979-9DD9-F8D08A75419D}" dt="2025-02-12T12:31:36.89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DHANANJAYA R" userId="S::dhananjaya.20221ccs0074@presidencyuniversity.in::fda9d733-6cb7-4c2f-9a2a-89ac78afd7a2" providerId="AD" clId="Web-{86833928-0A0F-3979-9DD9-F8D08A75419D}" dt="2025-02-12T12:31:36.89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DHANANJAYA R" userId="S::dhananjaya.20221ccs0074@presidencyuniversity.in::fda9d733-6cb7-4c2f-9a2a-89ac78afd7a2" providerId="AD" clId="Web-{86833928-0A0F-3979-9DD9-F8D08A75419D}" dt="2025-02-12T12:31:36.89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DHANANJAYA R" userId="S::dhananjaya.20221ccs0074@presidencyuniversity.in::fda9d733-6cb7-4c2f-9a2a-89ac78afd7a2" providerId="AD" clId="Web-{86833928-0A0F-3979-9DD9-F8D08A75419D}" dt="2025-02-12T12:31:36.89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DHANANJAYA R" userId="S::dhananjaya.20221ccs0074@presidencyuniversity.in::fda9d733-6cb7-4c2f-9a2a-89ac78afd7a2" providerId="AD" clId="Web-{86833928-0A0F-3979-9DD9-F8D08A75419D}" dt="2025-02-12T12:31:36.89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DHANANJAYA R" userId="S::dhananjaya.20221ccs0074@presidencyuniversity.in::fda9d733-6cb7-4c2f-9a2a-89ac78afd7a2" providerId="AD" clId="Web-{86833928-0A0F-3979-9DD9-F8D08A75419D}" dt="2025-02-12T12:31:36.89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DHANANJAYA R" userId="S::dhananjaya.20221ccs0074@presidencyuniversity.in::fda9d733-6cb7-4c2f-9a2a-89ac78afd7a2" providerId="AD" clId="Web-{86833928-0A0F-3979-9DD9-F8D08A75419D}" dt="2025-02-12T12:31:36.89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DHANANJAYA R" userId="S::dhananjaya.20221ccs0074@presidencyuniversity.in::fda9d733-6cb7-4c2f-9a2a-89ac78afd7a2" providerId="AD" clId="Web-{86833928-0A0F-3979-9DD9-F8D08A75419D}" dt="2025-02-12T12:31:36.89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DHANANJAYA R" userId="S::dhananjaya.20221ccs0074@presidencyuniversity.in::fda9d733-6cb7-4c2f-9a2a-89ac78afd7a2" providerId="AD" clId="Web-{86833928-0A0F-3979-9DD9-F8D08A75419D}" dt="2025-02-12T12:31:36.89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DHANANJAYA R" userId="S::dhananjaya.20221ccs0074@presidencyuniversity.in::fda9d733-6cb7-4c2f-9a2a-89ac78afd7a2" providerId="AD" clId="Web-{86833928-0A0F-3979-9DD9-F8D08A75419D}" dt="2025-02-12T12:31:36.89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DHANANJAYA R" userId="S::dhananjaya.20221ccs0074@presidencyuniversity.in::fda9d733-6cb7-4c2f-9a2a-89ac78afd7a2" providerId="AD" clId="Web-{86833928-0A0F-3979-9DD9-F8D08A75419D}" dt="2025-02-12T12:34:57.288" v="79"/>
        <pc:sldMasterMkLst>
          <pc:docMk/>
          <pc:sldMasterMk cId="3835885180" sldId="2147483672"/>
        </pc:sldMasterMkLst>
        <pc:sldLayoutChg chg="add del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3835885180" sldId="2147483672"/>
            <pc:sldLayoutMk cId="3879462686" sldId="2147483673"/>
          </pc:sldLayoutMkLst>
        </pc:sldLayoutChg>
        <pc:sldLayoutChg chg="add del replI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3835885180" sldId="2147483672"/>
            <pc:sldLayoutMk cId="1657005643" sldId="2147483674"/>
          </pc:sldLayoutMkLst>
        </pc:sldLayoutChg>
        <pc:sldLayoutChg chg="add del replI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3835885180" sldId="2147483672"/>
            <pc:sldLayoutMk cId="3591686879" sldId="2147483675"/>
          </pc:sldLayoutMkLst>
        </pc:sldLayoutChg>
        <pc:sldLayoutChg chg="add del replI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3835885180" sldId="2147483672"/>
            <pc:sldLayoutMk cId="3412504725" sldId="2147483676"/>
          </pc:sldLayoutMkLst>
        </pc:sldLayoutChg>
        <pc:sldLayoutChg chg="add del replI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3835885180" sldId="2147483672"/>
            <pc:sldLayoutMk cId="3885661203" sldId="2147483677"/>
          </pc:sldLayoutMkLst>
        </pc:sldLayoutChg>
        <pc:sldLayoutChg chg="add del replI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3835885180" sldId="2147483672"/>
            <pc:sldLayoutMk cId="1971605588" sldId="2147483678"/>
          </pc:sldLayoutMkLst>
        </pc:sldLayoutChg>
        <pc:sldLayoutChg chg="add del replI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3835885180" sldId="2147483672"/>
            <pc:sldLayoutMk cId="3156730026" sldId="2147483679"/>
          </pc:sldLayoutMkLst>
        </pc:sldLayoutChg>
        <pc:sldLayoutChg chg="add del replI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3835885180" sldId="2147483672"/>
            <pc:sldLayoutMk cId="158909313" sldId="2147483680"/>
          </pc:sldLayoutMkLst>
        </pc:sldLayoutChg>
        <pc:sldLayoutChg chg="add del replI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3835885180" sldId="2147483672"/>
            <pc:sldLayoutMk cId="1224584439" sldId="2147483681"/>
          </pc:sldLayoutMkLst>
        </pc:sldLayoutChg>
        <pc:sldLayoutChg chg="add del replI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3835885180" sldId="2147483672"/>
            <pc:sldLayoutMk cId="3682397308" sldId="2147483682"/>
          </pc:sldLayoutMkLst>
        </pc:sldLayoutChg>
        <pc:sldLayoutChg chg="add del replI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3835885180" sldId="2147483672"/>
            <pc:sldLayoutMk cId="2310781462" sldId="2147483683"/>
          </pc:sldLayoutMkLst>
        </pc:sldLayoutChg>
      </pc:sldMasterChg>
      <pc:sldMasterChg chg="add addSldLayout">
        <pc:chgData name="DHANANJAYA R" userId="S::dhananjaya.20221ccs0074@presidencyuniversity.in::fda9d733-6cb7-4c2f-9a2a-89ac78afd7a2" providerId="AD" clId="Web-{86833928-0A0F-3979-9DD9-F8D08A75419D}" dt="2025-02-12T12:34:57.288" v="79"/>
        <pc:sldMasterMkLst>
          <pc:docMk/>
          <pc:sldMasterMk cId="2061822977" sldId="2147483684"/>
        </pc:sldMasterMkLst>
        <pc:sldLayoutChg chg="ad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2061822977" sldId="2147483684"/>
            <pc:sldLayoutMk cId="2884295311" sldId="2147483685"/>
          </pc:sldLayoutMkLst>
        </pc:sldLayoutChg>
        <pc:sldLayoutChg chg="ad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2061822977" sldId="2147483684"/>
            <pc:sldLayoutMk cId="1445054428" sldId="2147483686"/>
          </pc:sldLayoutMkLst>
        </pc:sldLayoutChg>
        <pc:sldLayoutChg chg="ad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2061822977" sldId="2147483684"/>
            <pc:sldLayoutMk cId="2018113408" sldId="2147483687"/>
          </pc:sldLayoutMkLst>
        </pc:sldLayoutChg>
        <pc:sldLayoutChg chg="ad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2061822977" sldId="2147483684"/>
            <pc:sldLayoutMk cId="4241379056" sldId="2147483688"/>
          </pc:sldLayoutMkLst>
        </pc:sldLayoutChg>
        <pc:sldLayoutChg chg="ad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2061822977" sldId="2147483684"/>
            <pc:sldLayoutMk cId="2470699166" sldId="2147483689"/>
          </pc:sldLayoutMkLst>
        </pc:sldLayoutChg>
        <pc:sldLayoutChg chg="ad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2061822977" sldId="2147483684"/>
            <pc:sldLayoutMk cId="3011324950" sldId="2147483690"/>
          </pc:sldLayoutMkLst>
        </pc:sldLayoutChg>
        <pc:sldLayoutChg chg="ad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2061822977" sldId="2147483684"/>
            <pc:sldLayoutMk cId="2803087656" sldId="2147483691"/>
          </pc:sldLayoutMkLst>
        </pc:sldLayoutChg>
        <pc:sldLayoutChg chg="ad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2061822977" sldId="2147483684"/>
            <pc:sldLayoutMk cId="2947024897" sldId="2147483692"/>
          </pc:sldLayoutMkLst>
        </pc:sldLayoutChg>
        <pc:sldLayoutChg chg="ad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2061822977" sldId="2147483684"/>
            <pc:sldLayoutMk cId="3676475586" sldId="2147483693"/>
          </pc:sldLayoutMkLst>
        </pc:sldLayoutChg>
        <pc:sldLayoutChg chg="ad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2061822977" sldId="2147483684"/>
            <pc:sldLayoutMk cId="628355714" sldId="2147483694"/>
          </pc:sldLayoutMkLst>
        </pc:sldLayoutChg>
        <pc:sldLayoutChg chg="add">
          <pc:chgData name="DHANANJAYA R" userId="S::dhananjaya.20221ccs0074@presidencyuniversity.in::fda9d733-6cb7-4c2f-9a2a-89ac78afd7a2" providerId="AD" clId="Web-{86833928-0A0F-3979-9DD9-F8D08A75419D}" dt="2025-02-12T12:34:57.288" v="79"/>
          <pc:sldLayoutMkLst>
            <pc:docMk/>
            <pc:sldMasterMk cId="2061822977" sldId="2147483684"/>
            <pc:sldLayoutMk cId="4009337531" sldId="2147483695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86833928-0A0F-3979-9DD9-F8D08A75419D}" dt="2025-02-12T12:34:39.148" v="72"/>
        <pc:sldMasterMkLst>
          <pc:docMk/>
          <pc:sldMasterMk cId="439613357" sldId="2147483720"/>
        </pc:sldMasterMkLst>
        <pc:sldLayoutChg chg="add del">
          <pc:chgData name="DHANANJAYA R" userId="S::dhananjaya.20221ccs0074@presidencyuniversity.in::fda9d733-6cb7-4c2f-9a2a-89ac78afd7a2" providerId="AD" clId="Web-{86833928-0A0F-3979-9DD9-F8D08A75419D}" dt="2025-02-12T12:34:39.148" v="72"/>
          <pc:sldLayoutMkLst>
            <pc:docMk/>
            <pc:sldMasterMk cId="439613357" sldId="2147483720"/>
            <pc:sldLayoutMk cId="1720663787" sldId="2147483709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9.148" v="72"/>
          <pc:sldLayoutMkLst>
            <pc:docMk/>
            <pc:sldMasterMk cId="439613357" sldId="2147483720"/>
            <pc:sldLayoutMk cId="321636588" sldId="2147483710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9.148" v="72"/>
          <pc:sldLayoutMkLst>
            <pc:docMk/>
            <pc:sldMasterMk cId="439613357" sldId="2147483720"/>
            <pc:sldLayoutMk cId="3084571802" sldId="2147483711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9.148" v="72"/>
          <pc:sldLayoutMkLst>
            <pc:docMk/>
            <pc:sldMasterMk cId="439613357" sldId="2147483720"/>
            <pc:sldLayoutMk cId="971202715" sldId="2147483712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9.148" v="72"/>
          <pc:sldLayoutMkLst>
            <pc:docMk/>
            <pc:sldMasterMk cId="439613357" sldId="2147483720"/>
            <pc:sldLayoutMk cId="117033211" sldId="2147483713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9.148" v="72"/>
          <pc:sldLayoutMkLst>
            <pc:docMk/>
            <pc:sldMasterMk cId="439613357" sldId="2147483720"/>
            <pc:sldLayoutMk cId="3511975680" sldId="2147483714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9.148" v="72"/>
          <pc:sldLayoutMkLst>
            <pc:docMk/>
            <pc:sldMasterMk cId="439613357" sldId="2147483720"/>
            <pc:sldLayoutMk cId="347402022" sldId="2147483715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9.148" v="72"/>
          <pc:sldLayoutMkLst>
            <pc:docMk/>
            <pc:sldMasterMk cId="439613357" sldId="2147483720"/>
            <pc:sldLayoutMk cId="3200248899" sldId="2147483716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9.148" v="72"/>
          <pc:sldLayoutMkLst>
            <pc:docMk/>
            <pc:sldMasterMk cId="439613357" sldId="2147483720"/>
            <pc:sldLayoutMk cId="1120355665" sldId="2147483717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9.148" v="72"/>
          <pc:sldLayoutMkLst>
            <pc:docMk/>
            <pc:sldMasterMk cId="439613357" sldId="2147483720"/>
            <pc:sldLayoutMk cId="458285127" sldId="2147483718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9.148" v="72"/>
          <pc:sldLayoutMkLst>
            <pc:docMk/>
            <pc:sldMasterMk cId="439613357" sldId="2147483720"/>
            <pc:sldLayoutMk cId="2366748712" sldId="2147483719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86833928-0A0F-3979-9DD9-F8D08A75419D}" dt="2025-02-12T12:34:46.398" v="74"/>
        <pc:sldMasterMkLst>
          <pc:docMk/>
          <pc:sldMasterMk cId="773017397" sldId="2147483733"/>
        </pc:sldMasterMkLst>
        <pc:sldLayoutChg chg="add del">
          <pc:chgData name="DHANANJAYA R" userId="S::dhananjaya.20221ccs0074@presidencyuniversity.in::fda9d733-6cb7-4c2f-9a2a-89ac78afd7a2" providerId="AD" clId="Web-{86833928-0A0F-3979-9DD9-F8D08A75419D}" dt="2025-02-12T12:34:46.398" v="74"/>
          <pc:sldLayoutMkLst>
            <pc:docMk/>
            <pc:sldMasterMk cId="773017397" sldId="2147483733"/>
            <pc:sldLayoutMk cId="724764794" sldId="2147483722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46.398" v="74"/>
          <pc:sldLayoutMkLst>
            <pc:docMk/>
            <pc:sldMasterMk cId="773017397" sldId="2147483733"/>
            <pc:sldLayoutMk cId="3210052542" sldId="2147483723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46.398" v="74"/>
          <pc:sldLayoutMkLst>
            <pc:docMk/>
            <pc:sldMasterMk cId="773017397" sldId="2147483733"/>
            <pc:sldLayoutMk cId="884844209" sldId="2147483724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46.398" v="74"/>
          <pc:sldLayoutMkLst>
            <pc:docMk/>
            <pc:sldMasterMk cId="773017397" sldId="2147483733"/>
            <pc:sldLayoutMk cId="623935269" sldId="2147483725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46.398" v="74"/>
          <pc:sldLayoutMkLst>
            <pc:docMk/>
            <pc:sldMasterMk cId="773017397" sldId="2147483733"/>
            <pc:sldLayoutMk cId="2972149613" sldId="2147483726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46.398" v="74"/>
          <pc:sldLayoutMkLst>
            <pc:docMk/>
            <pc:sldMasterMk cId="773017397" sldId="2147483733"/>
            <pc:sldLayoutMk cId="2644452008" sldId="2147483727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46.398" v="74"/>
          <pc:sldLayoutMkLst>
            <pc:docMk/>
            <pc:sldMasterMk cId="773017397" sldId="2147483733"/>
            <pc:sldLayoutMk cId="3349619541" sldId="2147483728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46.398" v="74"/>
          <pc:sldLayoutMkLst>
            <pc:docMk/>
            <pc:sldMasterMk cId="773017397" sldId="2147483733"/>
            <pc:sldLayoutMk cId="261544185" sldId="2147483729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46.398" v="74"/>
          <pc:sldLayoutMkLst>
            <pc:docMk/>
            <pc:sldMasterMk cId="773017397" sldId="2147483733"/>
            <pc:sldLayoutMk cId="3925056918" sldId="2147483730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46.398" v="74"/>
          <pc:sldLayoutMkLst>
            <pc:docMk/>
            <pc:sldMasterMk cId="773017397" sldId="2147483733"/>
            <pc:sldLayoutMk cId="3108500954" sldId="2147483731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46.398" v="74"/>
          <pc:sldLayoutMkLst>
            <pc:docMk/>
            <pc:sldMasterMk cId="773017397" sldId="2147483733"/>
            <pc:sldLayoutMk cId="1649164555" sldId="2147483732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86833928-0A0F-3979-9DD9-F8D08A75419D}" dt="2025-02-12T12:34:52.460" v="76"/>
        <pc:sldMasterMkLst>
          <pc:docMk/>
          <pc:sldMasterMk cId="3399323703" sldId="2147483746"/>
        </pc:sldMasterMkLst>
        <pc:sldLayoutChg chg="add del">
          <pc:chgData name="DHANANJAYA R" userId="S::dhananjaya.20221ccs0074@presidencyuniversity.in::fda9d733-6cb7-4c2f-9a2a-89ac78afd7a2" providerId="AD" clId="Web-{86833928-0A0F-3979-9DD9-F8D08A75419D}" dt="2025-02-12T12:34:52.460" v="76"/>
          <pc:sldLayoutMkLst>
            <pc:docMk/>
            <pc:sldMasterMk cId="3399323703" sldId="2147483746"/>
            <pc:sldLayoutMk cId="2797760599" sldId="2147483735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2.460" v="76"/>
          <pc:sldLayoutMkLst>
            <pc:docMk/>
            <pc:sldMasterMk cId="3399323703" sldId="2147483746"/>
            <pc:sldLayoutMk cId="2251545656" sldId="2147483736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2.460" v="76"/>
          <pc:sldLayoutMkLst>
            <pc:docMk/>
            <pc:sldMasterMk cId="3399323703" sldId="2147483746"/>
            <pc:sldLayoutMk cId="2975476001" sldId="2147483737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2.460" v="76"/>
          <pc:sldLayoutMkLst>
            <pc:docMk/>
            <pc:sldMasterMk cId="3399323703" sldId="2147483746"/>
            <pc:sldLayoutMk cId="1392945029" sldId="2147483738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2.460" v="76"/>
          <pc:sldLayoutMkLst>
            <pc:docMk/>
            <pc:sldMasterMk cId="3399323703" sldId="2147483746"/>
            <pc:sldLayoutMk cId="3609569405" sldId="2147483739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2.460" v="76"/>
          <pc:sldLayoutMkLst>
            <pc:docMk/>
            <pc:sldMasterMk cId="3399323703" sldId="2147483746"/>
            <pc:sldLayoutMk cId="2398411731" sldId="2147483740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2.460" v="76"/>
          <pc:sldLayoutMkLst>
            <pc:docMk/>
            <pc:sldMasterMk cId="3399323703" sldId="2147483746"/>
            <pc:sldLayoutMk cId="4022604277" sldId="2147483741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2.460" v="76"/>
          <pc:sldLayoutMkLst>
            <pc:docMk/>
            <pc:sldMasterMk cId="3399323703" sldId="2147483746"/>
            <pc:sldLayoutMk cId="3289241344" sldId="2147483742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2.460" v="76"/>
          <pc:sldLayoutMkLst>
            <pc:docMk/>
            <pc:sldMasterMk cId="3399323703" sldId="2147483746"/>
            <pc:sldLayoutMk cId="2128998655" sldId="2147483743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2.460" v="76"/>
          <pc:sldLayoutMkLst>
            <pc:docMk/>
            <pc:sldMasterMk cId="3399323703" sldId="2147483746"/>
            <pc:sldLayoutMk cId="344565210" sldId="2147483744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2.460" v="76"/>
          <pc:sldLayoutMkLst>
            <pc:docMk/>
            <pc:sldMasterMk cId="3399323703" sldId="2147483746"/>
            <pc:sldLayoutMk cId="2896476692" sldId="2147483745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86833928-0A0F-3979-9DD9-F8D08A75419D}" dt="2025-02-12T12:34:34.382" v="70"/>
        <pc:sldMasterMkLst>
          <pc:docMk/>
          <pc:sldMasterMk cId="3050096965" sldId="2147483772"/>
        </pc:sldMasterMkLst>
        <pc:sldLayoutChg chg="add del">
          <pc:chgData name="DHANANJAYA R" userId="S::dhananjaya.20221ccs0074@presidencyuniversity.in::fda9d733-6cb7-4c2f-9a2a-89ac78afd7a2" providerId="AD" clId="Web-{86833928-0A0F-3979-9DD9-F8D08A75419D}" dt="2025-02-12T12:34:34.382" v="70"/>
          <pc:sldLayoutMkLst>
            <pc:docMk/>
            <pc:sldMasterMk cId="3050096965" sldId="2147483772"/>
            <pc:sldLayoutMk cId="2713049423" sldId="2147483761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4.382" v="70"/>
          <pc:sldLayoutMkLst>
            <pc:docMk/>
            <pc:sldMasterMk cId="3050096965" sldId="2147483772"/>
            <pc:sldLayoutMk cId="2766491500" sldId="2147483762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4.382" v="70"/>
          <pc:sldLayoutMkLst>
            <pc:docMk/>
            <pc:sldMasterMk cId="3050096965" sldId="2147483772"/>
            <pc:sldLayoutMk cId="3190749278" sldId="2147483763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4.382" v="70"/>
          <pc:sldLayoutMkLst>
            <pc:docMk/>
            <pc:sldMasterMk cId="3050096965" sldId="2147483772"/>
            <pc:sldLayoutMk cId="1224857722" sldId="2147483764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4.382" v="70"/>
          <pc:sldLayoutMkLst>
            <pc:docMk/>
            <pc:sldMasterMk cId="3050096965" sldId="2147483772"/>
            <pc:sldLayoutMk cId="1050860319" sldId="2147483765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4.382" v="70"/>
          <pc:sldLayoutMkLst>
            <pc:docMk/>
            <pc:sldMasterMk cId="3050096965" sldId="2147483772"/>
            <pc:sldLayoutMk cId="285966059" sldId="2147483766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4.382" v="70"/>
          <pc:sldLayoutMkLst>
            <pc:docMk/>
            <pc:sldMasterMk cId="3050096965" sldId="2147483772"/>
            <pc:sldLayoutMk cId="351058727" sldId="2147483767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4.382" v="70"/>
          <pc:sldLayoutMkLst>
            <pc:docMk/>
            <pc:sldMasterMk cId="3050096965" sldId="2147483772"/>
            <pc:sldLayoutMk cId="1774734634" sldId="2147483768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4.382" v="70"/>
          <pc:sldLayoutMkLst>
            <pc:docMk/>
            <pc:sldMasterMk cId="3050096965" sldId="2147483772"/>
            <pc:sldLayoutMk cId="2778161725" sldId="2147483769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4.382" v="70"/>
          <pc:sldLayoutMkLst>
            <pc:docMk/>
            <pc:sldMasterMk cId="3050096965" sldId="2147483772"/>
            <pc:sldLayoutMk cId="1235447589" sldId="2147483770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34.382" v="70"/>
          <pc:sldLayoutMkLst>
            <pc:docMk/>
            <pc:sldMasterMk cId="3050096965" sldId="2147483772"/>
            <pc:sldLayoutMk cId="2508814298" sldId="2147483771"/>
          </pc:sldLayoutMkLst>
        </pc:sldLayoutChg>
      </pc:sldMasterChg>
      <pc:sldMasterChg chg="add del addSldLayout delSldLayout">
        <pc:chgData name="DHANANJAYA R" userId="S::dhananjaya.20221ccs0074@presidencyuniversity.in::fda9d733-6cb7-4c2f-9a2a-89ac78afd7a2" providerId="AD" clId="Web-{86833928-0A0F-3979-9DD9-F8D08A75419D}" dt="2025-02-12T12:34:57.242" v="78"/>
        <pc:sldMasterMkLst>
          <pc:docMk/>
          <pc:sldMasterMk cId="3936816169" sldId="2147483785"/>
        </pc:sldMasterMkLst>
        <pc:sldLayoutChg chg="add del">
          <pc:chgData name="DHANANJAYA R" userId="S::dhananjaya.20221ccs0074@presidencyuniversity.in::fda9d733-6cb7-4c2f-9a2a-89ac78afd7a2" providerId="AD" clId="Web-{86833928-0A0F-3979-9DD9-F8D08A75419D}" dt="2025-02-12T12:34:57.242" v="78"/>
          <pc:sldLayoutMkLst>
            <pc:docMk/>
            <pc:sldMasterMk cId="3936816169" sldId="2147483785"/>
            <pc:sldLayoutMk cId="2541695894" sldId="2147483774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7.242" v="78"/>
          <pc:sldLayoutMkLst>
            <pc:docMk/>
            <pc:sldMasterMk cId="3936816169" sldId="2147483785"/>
            <pc:sldLayoutMk cId="4212437068" sldId="2147483775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7.242" v="78"/>
          <pc:sldLayoutMkLst>
            <pc:docMk/>
            <pc:sldMasterMk cId="3936816169" sldId="2147483785"/>
            <pc:sldLayoutMk cId="1034637162" sldId="2147483776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7.242" v="78"/>
          <pc:sldLayoutMkLst>
            <pc:docMk/>
            <pc:sldMasterMk cId="3936816169" sldId="2147483785"/>
            <pc:sldLayoutMk cId="3308396023" sldId="2147483777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7.242" v="78"/>
          <pc:sldLayoutMkLst>
            <pc:docMk/>
            <pc:sldMasterMk cId="3936816169" sldId="2147483785"/>
            <pc:sldLayoutMk cId="1484368728" sldId="2147483778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7.242" v="78"/>
          <pc:sldLayoutMkLst>
            <pc:docMk/>
            <pc:sldMasterMk cId="3936816169" sldId="2147483785"/>
            <pc:sldLayoutMk cId="1761147944" sldId="2147483779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7.242" v="78"/>
          <pc:sldLayoutMkLst>
            <pc:docMk/>
            <pc:sldMasterMk cId="3936816169" sldId="2147483785"/>
            <pc:sldLayoutMk cId="1710166513" sldId="2147483780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7.242" v="78"/>
          <pc:sldLayoutMkLst>
            <pc:docMk/>
            <pc:sldMasterMk cId="3936816169" sldId="2147483785"/>
            <pc:sldLayoutMk cId="1103661628" sldId="2147483781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7.242" v="78"/>
          <pc:sldLayoutMkLst>
            <pc:docMk/>
            <pc:sldMasterMk cId="3936816169" sldId="2147483785"/>
            <pc:sldLayoutMk cId="2671222070" sldId="2147483782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7.242" v="78"/>
          <pc:sldLayoutMkLst>
            <pc:docMk/>
            <pc:sldMasterMk cId="3936816169" sldId="2147483785"/>
            <pc:sldLayoutMk cId="1055027680" sldId="2147483783"/>
          </pc:sldLayoutMkLst>
        </pc:sldLayoutChg>
        <pc:sldLayoutChg chg="add del">
          <pc:chgData name="DHANANJAYA R" userId="S::dhananjaya.20221ccs0074@presidencyuniversity.in::fda9d733-6cb7-4c2f-9a2a-89ac78afd7a2" providerId="AD" clId="Web-{86833928-0A0F-3979-9DD9-F8D08A75419D}" dt="2025-02-12T12:34:57.242" v="78"/>
          <pc:sldLayoutMkLst>
            <pc:docMk/>
            <pc:sldMasterMk cId="3936816169" sldId="2147483785"/>
            <pc:sldLayoutMk cId="593823356" sldId="2147483784"/>
          </pc:sldLayoutMkLst>
        </pc:sldLayoutChg>
      </pc:sldMasterChg>
    </pc:docChg>
  </pc:docChgLst>
  <pc:docChgLst>
    <pc:chgData name="DHANANJAYA R" userId="S::dhananjaya.20221ccs0074@presidencyuniversity.in::fda9d733-6cb7-4c2f-9a2a-89ac78afd7a2" providerId="AD" clId="Web-{8B908184-CC59-089F-4AFC-049C294241FB}"/>
    <pc:docChg chg="addSld modSld">
      <pc:chgData name="DHANANJAYA R" userId="S::dhananjaya.20221ccs0074@presidencyuniversity.in::fda9d733-6cb7-4c2f-9a2a-89ac78afd7a2" providerId="AD" clId="Web-{8B908184-CC59-089F-4AFC-049C294241FB}" dt="2025-02-14T00:42:21.245" v="51" actId="20577"/>
      <pc:docMkLst>
        <pc:docMk/>
      </pc:docMkLst>
      <pc:sldChg chg="new">
        <pc:chgData name="DHANANJAYA R" userId="S::dhananjaya.20221ccs0074@presidencyuniversity.in::fda9d733-6cb7-4c2f-9a2a-89ac78afd7a2" providerId="AD" clId="Web-{8B908184-CC59-089F-4AFC-049C294241FB}" dt="2025-02-14T00:36:14.971" v="0"/>
        <pc:sldMkLst>
          <pc:docMk/>
          <pc:sldMk cId="3900031501" sldId="263"/>
        </pc:sldMkLst>
      </pc:sldChg>
      <pc:sldChg chg="addSp delSp modSp new">
        <pc:chgData name="DHANANJAYA R" userId="S::dhananjaya.20221ccs0074@presidencyuniversity.in::fda9d733-6cb7-4c2f-9a2a-89ac78afd7a2" providerId="AD" clId="Web-{8B908184-CC59-089F-4AFC-049C294241FB}" dt="2025-02-14T00:42:21.245" v="51" actId="20577"/>
        <pc:sldMkLst>
          <pc:docMk/>
          <pc:sldMk cId="2677214323" sldId="264"/>
        </pc:sldMkLst>
        <pc:spChg chg="mod">
          <ac:chgData name="DHANANJAYA R" userId="S::dhananjaya.20221ccs0074@presidencyuniversity.in::fda9d733-6cb7-4c2f-9a2a-89ac78afd7a2" providerId="AD" clId="Web-{8B908184-CC59-089F-4AFC-049C294241FB}" dt="2025-02-14T00:39:04.146" v="17" actId="1076"/>
          <ac:spMkLst>
            <pc:docMk/>
            <pc:sldMk cId="2677214323" sldId="264"/>
            <ac:spMk id="2" creationId="{0E1632D8-0B4F-B574-F465-3C0BCB0B5596}"/>
          </ac:spMkLst>
        </pc:spChg>
        <pc:spChg chg="del">
          <ac:chgData name="DHANANJAYA R" userId="S::dhananjaya.20221ccs0074@presidencyuniversity.in::fda9d733-6cb7-4c2f-9a2a-89ac78afd7a2" providerId="AD" clId="Web-{8B908184-CC59-089F-4AFC-049C294241FB}" dt="2025-02-14T00:40:37.554" v="18"/>
          <ac:spMkLst>
            <pc:docMk/>
            <pc:sldMk cId="2677214323" sldId="264"/>
            <ac:spMk id="3" creationId="{DC41F8BA-1B83-5608-CAD1-08BFA464B205}"/>
          </ac:spMkLst>
        </pc:spChg>
        <pc:spChg chg="add mod">
          <ac:chgData name="DHANANJAYA R" userId="S::dhananjaya.20221ccs0074@presidencyuniversity.in::fda9d733-6cb7-4c2f-9a2a-89ac78afd7a2" providerId="AD" clId="Web-{8B908184-CC59-089F-4AFC-049C294241FB}" dt="2025-02-14T00:42:21.245" v="51" actId="20577"/>
          <ac:spMkLst>
            <pc:docMk/>
            <pc:sldMk cId="2677214323" sldId="264"/>
            <ac:spMk id="6" creationId="{E4AE4059-7E5D-C2C0-72CB-946B344FD6ED}"/>
          </ac:spMkLst>
        </pc:spChg>
        <pc:picChg chg="add mod ord">
          <ac:chgData name="DHANANJAYA R" userId="S::dhananjaya.20221ccs0074@presidencyuniversity.in::fda9d733-6cb7-4c2f-9a2a-89ac78afd7a2" providerId="AD" clId="Web-{8B908184-CC59-089F-4AFC-049C294241FB}" dt="2025-02-14T00:40:40.320" v="19" actId="1076"/>
          <ac:picMkLst>
            <pc:docMk/>
            <pc:sldMk cId="2677214323" sldId="264"/>
            <ac:picMk id="4" creationId="{AD4A9B07-6652-B295-1C3B-9EC56D4BDDD0}"/>
          </ac:picMkLst>
        </pc:picChg>
      </pc:sldChg>
    </pc:docChg>
  </pc:docChgLst>
  <pc:docChgLst>
    <pc:chgData name="DHANANJAYA R" userId="S::dhananjaya.20221ccs0074@presidencyuniversity.in::fda9d733-6cb7-4c2f-9a2a-89ac78afd7a2" providerId="AD" clId="Web-{6C8325F7-B4D5-5398-4B0B-0ACEE466ADD6}"/>
    <pc:docChg chg="addSld modSld sldOrd">
      <pc:chgData name="DHANANJAYA R" userId="S::dhananjaya.20221ccs0074@presidencyuniversity.in::fda9d733-6cb7-4c2f-9a2a-89ac78afd7a2" providerId="AD" clId="Web-{6C8325F7-B4D5-5398-4B0B-0ACEE466ADD6}" dt="2025-02-14T06:13:31.968" v="231" actId="1076"/>
      <pc:docMkLst>
        <pc:docMk/>
      </pc:docMkLst>
      <pc:sldChg chg="modSp">
        <pc:chgData name="DHANANJAYA R" userId="S::dhananjaya.20221ccs0074@presidencyuniversity.in::fda9d733-6cb7-4c2f-9a2a-89ac78afd7a2" providerId="AD" clId="Web-{6C8325F7-B4D5-5398-4B0B-0ACEE466ADD6}" dt="2025-02-14T05:39:44.679" v="56" actId="20577"/>
        <pc:sldMkLst>
          <pc:docMk/>
          <pc:sldMk cId="1515085242" sldId="259"/>
        </pc:sldMkLst>
        <pc:spChg chg="mod">
          <ac:chgData name="DHANANJAYA R" userId="S::dhananjaya.20221ccs0074@presidencyuniversity.in::fda9d733-6cb7-4c2f-9a2a-89ac78afd7a2" providerId="AD" clId="Web-{6C8325F7-B4D5-5398-4B0B-0ACEE466ADD6}" dt="2025-02-14T05:39:44.679" v="56" actId="20577"/>
          <ac:spMkLst>
            <pc:docMk/>
            <pc:sldMk cId="1515085242" sldId="259"/>
            <ac:spMk id="2" creationId="{D2856AC1-6AEC-8495-8532-0401F2E8FEE1}"/>
          </ac:spMkLst>
        </pc:spChg>
        <pc:spChg chg="mod">
          <ac:chgData name="DHANANJAYA R" userId="S::dhananjaya.20221ccs0074@presidencyuniversity.in::fda9d733-6cb7-4c2f-9a2a-89ac78afd7a2" providerId="AD" clId="Web-{6C8325F7-B4D5-5398-4B0B-0ACEE466ADD6}" dt="2025-02-14T05:38:49.100" v="45" actId="14100"/>
          <ac:spMkLst>
            <pc:docMk/>
            <pc:sldMk cId="1515085242" sldId="259"/>
            <ac:spMk id="3" creationId="{86056F8A-ED82-104C-25F9-FC323C723651}"/>
          </ac:spMkLst>
        </pc:spChg>
        <pc:picChg chg="mod">
          <ac:chgData name="DHANANJAYA R" userId="S::dhananjaya.20221ccs0074@presidencyuniversity.in::fda9d733-6cb7-4c2f-9a2a-89ac78afd7a2" providerId="AD" clId="Web-{6C8325F7-B4D5-5398-4B0B-0ACEE466ADD6}" dt="2025-02-14T05:38:22.490" v="40" actId="1076"/>
          <ac:picMkLst>
            <pc:docMk/>
            <pc:sldMk cId="1515085242" sldId="259"/>
            <ac:picMk id="4" creationId="{2BE5592D-8349-D4A4-D872-78846051A6AF}"/>
          </ac:picMkLst>
        </pc:picChg>
        <pc:picChg chg="mod">
          <ac:chgData name="DHANANJAYA R" userId="S::dhananjaya.20221ccs0074@presidencyuniversity.in::fda9d733-6cb7-4c2f-9a2a-89ac78afd7a2" providerId="AD" clId="Web-{6C8325F7-B4D5-5398-4B0B-0ACEE466ADD6}" dt="2025-02-14T05:38:25.131" v="41" actId="1076"/>
          <ac:picMkLst>
            <pc:docMk/>
            <pc:sldMk cId="1515085242" sldId="259"/>
            <ac:picMk id="5" creationId="{80CE9FF7-E768-069C-6964-096A21C52E2F}"/>
          </ac:picMkLst>
        </pc:picChg>
        <pc:picChg chg="mod">
          <ac:chgData name="DHANANJAYA R" userId="S::dhananjaya.20221ccs0074@presidencyuniversity.in::fda9d733-6cb7-4c2f-9a2a-89ac78afd7a2" providerId="AD" clId="Web-{6C8325F7-B4D5-5398-4B0B-0ACEE466ADD6}" dt="2025-02-14T05:38:28.506" v="42" actId="1076"/>
          <ac:picMkLst>
            <pc:docMk/>
            <pc:sldMk cId="1515085242" sldId="259"/>
            <ac:picMk id="6" creationId="{6193EC86-6400-50BC-A0CE-2D21DD5F8E36}"/>
          </ac:picMkLst>
        </pc:picChg>
      </pc:sldChg>
      <pc:sldChg chg="addSp delSp modSp ord">
        <pc:chgData name="DHANANJAYA R" userId="S::dhananjaya.20221ccs0074@presidencyuniversity.in::fda9d733-6cb7-4c2f-9a2a-89ac78afd7a2" providerId="AD" clId="Web-{6C8325F7-B4D5-5398-4B0B-0ACEE466ADD6}" dt="2025-02-14T06:05:41.443" v="205"/>
        <pc:sldMkLst>
          <pc:docMk/>
          <pc:sldMk cId="2700936971" sldId="262"/>
        </pc:sldMkLst>
        <pc:spChg chg="mod">
          <ac:chgData name="DHANANJAYA R" userId="S::dhananjaya.20221ccs0074@presidencyuniversity.in::fda9d733-6cb7-4c2f-9a2a-89ac78afd7a2" providerId="AD" clId="Web-{6C8325F7-B4D5-5398-4B0B-0ACEE466ADD6}" dt="2025-02-14T05:56:05.964" v="160" actId="20577"/>
          <ac:spMkLst>
            <pc:docMk/>
            <pc:sldMk cId="2700936971" sldId="262"/>
            <ac:spMk id="2" creationId="{922A2A95-3849-A628-0EF2-4DA8900386CF}"/>
          </ac:spMkLst>
        </pc:spChg>
        <pc:spChg chg="mod">
          <ac:chgData name="DHANANJAYA R" userId="S::dhananjaya.20221ccs0074@presidencyuniversity.in::fda9d733-6cb7-4c2f-9a2a-89ac78afd7a2" providerId="AD" clId="Web-{6C8325F7-B4D5-5398-4B0B-0ACEE466ADD6}" dt="2025-02-14T06:05:17.412" v="202" actId="20577"/>
          <ac:spMkLst>
            <pc:docMk/>
            <pc:sldMk cId="2700936971" sldId="262"/>
            <ac:spMk id="6" creationId="{592761F7-C20E-D186-3E73-E7E13B5CAF4A}"/>
          </ac:spMkLst>
        </pc:spChg>
        <pc:picChg chg="add del mod">
          <ac:chgData name="DHANANJAYA R" userId="S::dhananjaya.20221ccs0074@presidencyuniversity.in::fda9d733-6cb7-4c2f-9a2a-89ac78afd7a2" providerId="AD" clId="Web-{6C8325F7-B4D5-5398-4B0B-0ACEE466ADD6}" dt="2025-02-14T06:05:41.443" v="205"/>
          <ac:picMkLst>
            <pc:docMk/>
            <pc:sldMk cId="2700936971" sldId="262"/>
            <ac:picMk id="3" creationId="{391003ED-E447-A754-46BB-AE764DE4242D}"/>
          </ac:picMkLst>
        </pc:picChg>
        <pc:picChg chg="mod">
          <ac:chgData name="DHANANJAYA R" userId="S::dhananjaya.20221ccs0074@presidencyuniversity.in::fda9d733-6cb7-4c2f-9a2a-89ac78afd7a2" providerId="AD" clId="Web-{6C8325F7-B4D5-5398-4B0B-0ACEE466ADD6}" dt="2025-02-14T06:05:27.818" v="204" actId="1076"/>
          <ac:picMkLst>
            <pc:docMk/>
            <pc:sldMk cId="2700936971" sldId="262"/>
            <ac:picMk id="11" creationId="{840A6B57-2CCA-F7D9-10DA-A15739A98DAA}"/>
          </ac:picMkLst>
        </pc:picChg>
      </pc:sldChg>
      <pc:sldChg chg="addSp delSp modSp mod setBg">
        <pc:chgData name="DHANANJAYA R" userId="S::dhananjaya.20221ccs0074@presidencyuniversity.in::fda9d733-6cb7-4c2f-9a2a-89ac78afd7a2" providerId="AD" clId="Web-{6C8325F7-B4D5-5398-4B0B-0ACEE466ADD6}" dt="2025-02-14T05:34:01.954" v="15" actId="20577"/>
        <pc:sldMkLst>
          <pc:docMk/>
          <pc:sldMk cId="3900031501" sldId="263"/>
        </pc:sldMkLst>
        <pc:spChg chg="mod">
          <ac:chgData name="DHANANJAYA R" userId="S::dhananjaya.20221ccs0074@presidencyuniversity.in::fda9d733-6cb7-4c2f-9a2a-89ac78afd7a2" providerId="AD" clId="Web-{6C8325F7-B4D5-5398-4B0B-0ACEE466ADD6}" dt="2025-02-14T05:33:28.078" v="10"/>
          <ac:spMkLst>
            <pc:docMk/>
            <pc:sldMk cId="3900031501" sldId="263"/>
            <ac:spMk id="2" creationId="{8EF1D584-0928-33A2-3620-599C47A18EBA}"/>
          </ac:spMkLst>
        </pc:spChg>
        <pc:spChg chg="mod">
          <ac:chgData name="DHANANJAYA R" userId="S::dhananjaya.20221ccs0074@presidencyuniversity.in::fda9d733-6cb7-4c2f-9a2a-89ac78afd7a2" providerId="AD" clId="Web-{6C8325F7-B4D5-5398-4B0B-0ACEE466ADD6}" dt="2025-02-14T05:34:01.954" v="15" actId="20577"/>
          <ac:spMkLst>
            <pc:docMk/>
            <pc:sldMk cId="3900031501" sldId="263"/>
            <ac:spMk id="3" creationId="{CD633FA9-BCED-FDAC-2AF0-BC9206711F24}"/>
          </ac:spMkLst>
        </pc:spChg>
        <pc:spChg chg="add del">
          <ac:chgData name="DHANANJAYA R" userId="S::dhananjaya.20221ccs0074@presidencyuniversity.in::fda9d733-6cb7-4c2f-9a2a-89ac78afd7a2" providerId="AD" clId="Web-{6C8325F7-B4D5-5398-4B0B-0ACEE466ADD6}" dt="2025-02-14T05:33:28.062" v="9"/>
          <ac:spMkLst>
            <pc:docMk/>
            <pc:sldMk cId="3900031501" sldId="263"/>
            <ac:spMk id="9" creationId="{744CAA32-F237-419C-A2DD-43C28D920D3C}"/>
          </ac:spMkLst>
        </pc:spChg>
        <pc:spChg chg="add">
          <ac:chgData name="DHANANJAYA R" userId="S::dhananjaya.20221ccs0074@presidencyuniversity.in::fda9d733-6cb7-4c2f-9a2a-89ac78afd7a2" providerId="AD" clId="Web-{6C8325F7-B4D5-5398-4B0B-0ACEE466ADD6}" dt="2025-02-14T05:33:28.078" v="10"/>
          <ac:spMkLst>
            <pc:docMk/>
            <pc:sldMk cId="3900031501" sldId="263"/>
            <ac:spMk id="13" creationId="{DBDA151C-5770-45E4-AAFF-59E7F403866D}"/>
          </ac:spMkLst>
        </pc:spChg>
        <pc:picChg chg="add mod ord">
          <ac:chgData name="DHANANJAYA R" userId="S::dhananjaya.20221ccs0074@presidencyuniversity.in::fda9d733-6cb7-4c2f-9a2a-89ac78afd7a2" providerId="AD" clId="Web-{6C8325F7-B4D5-5398-4B0B-0ACEE466ADD6}" dt="2025-02-14T05:33:46.094" v="14" actId="1076"/>
          <ac:picMkLst>
            <pc:docMk/>
            <pc:sldMk cId="3900031501" sldId="263"/>
            <ac:picMk id="4" creationId="{EA020CA4-5F55-7561-0DE9-4F65ED411E24}"/>
          </ac:picMkLst>
        </pc:picChg>
        <pc:cxnChg chg="add del">
          <ac:chgData name="DHANANJAYA R" userId="S::dhananjaya.20221ccs0074@presidencyuniversity.in::fda9d733-6cb7-4c2f-9a2a-89ac78afd7a2" providerId="AD" clId="Web-{6C8325F7-B4D5-5398-4B0B-0ACEE466ADD6}" dt="2025-02-14T05:33:28.062" v="9"/>
          <ac:cxnSpMkLst>
            <pc:docMk/>
            <pc:sldMk cId="3900031501" sldId="263"/>
            <ac:cxnSpMk id="11" creationId="{08052531-D50B-3899-B150-D05525F4F2BC}"/>
          </ac:cxnSpMkLst>
        </pc:cxnChg>
        <pc:cxnChg chg="add">
          <ac:chgData name="DHANANJAYA R" userId="S::dhananjaya.20221ccs0074@presidencyuniversity.in::fda9d733-6cb7-4c2f-9a2a-89ac78afd7a2" providerId="AD" clId="Web-{6C8325F7-B4D5-5398-4B0B-0ACEE466ADD6}" dt="2025-02-14T05:33:28.078" v="10"/>
          <ac:cxnSpMkLst>
            <pc:docMk/>
            <pc:sldMk cId="3900031501" sldId="263"/>
            <ac:cxnSpMk id="14" creationId="{39AA7464-1EB7-A869-C7D3-AA680BBA984A}"/>
          </ac:cxnSpMkLst>
        </pc:cxnChg>
      </pc:sldChg>
      <pc:sldChg chg="new">
        <pc:chgData name="DHANANJAYA R" userId="S::dhananjaya.20221ccs0074@presidencyuniversity.in::fda9d733-6cb7-4c2f-9a2a-89ac78afd7a2" providerId="AD" clId="Web-{6C8325F7-B4D5-5398-4B0B-0ACEE466ADD6}" dt="2025-02-14T05:34:09.829" v="16"/>
        <pc:sldMkLst>
          <pc:docMk/>
          <pc:sldMk cId="4257300565" sldId="265"/>
        </pc:sldMkLst>
      </pc:sldChg>
      <pc:sldChg chg="addSp delSp modSp new mod setBg">
        <pc:chgData name="DHANANJAYA R" userId="S::dhananjaya.20221ccs0074@presidencyuniversity.in::fda9d733-6cb7-4c2f-9a2a-89ac78afd7a2" providerId="AD" clId="Web-{6C8325F7-B4D5-5398-4B0B-0ACEE466ADD6}" dt="2025-02-14T05:44:49.122" v="84" actId="14100"/>
        <pc:sldMkLst>
          <pc:docMk/>
          <pc:sldMk cId="1566191867" sldId="266"/>
        </pc:sldMkLst>
        <pc:spChg chg="mod">
          <ac:chgData name="DHANANJAYA R" userId="S::dhananjaya.20221ccs0074@presidencyuniversity.in::fda9d733-6cb7-4c2f-9a2a-89ac78afd7a2" providerId="AD" clId="Web-{6C8325F7-B4D5-5398-4B0B-0ACEE466ADD6}" dt="2025-02-14T05:43:42.324" v="82"/>
          <ac:spMkLst>
            <pc:docMk/>
            <pc:sldMk cId="1566191867" sldId="266"/>
            <ac:spMk id="2" creationId="{D128B453-CC8A-9C47-5691-19F00585F50E}"/>
          </ac:spMkLst>
        </pc:spChg>
        <pc:spChg chg="mod">
          <ac:chgData name="DHANANJAYA R" userId="S::dhananjaya.20221ccs0074@presidencyuniversity.in::fda9d733-6cb7-4c2f-9a2a-89ac78afd7a2" providerId="AD" clId="Web-{6C8325F7-B4D5-5398-4B0B-0ACEE466ADD6}" dt="2025-02-14T05:44:49.122" v="84" actId="14100"/>
          <ac:spMkLst>
            <pc:docMk/>
            <pc:sldMk cId="1566191867" sldId="266"/>
            <ac:spMk id="3" creationId="{022BDBA1-089C-FFE4-8D0B-C41B05F21039}"/>
          </ac:spMkLst>
        </pc:spChg>
        <pc:spChg chg="add del">
          <ac:chgData name="DHANANJAYA R" userId="S::dhananjaya.20221ccs0074@presidencyuniversity.in::fda9d733-6cb7-4c2f-9a2a-89ac78afd7a2" providerId="AD" clId="Web-{6C8325F7-B4D5-5398-4B0B-0ACEE466ADD6}" dt="2025-02-14T05:42:09.057" v="76"/>
          <ac:spMkLst>
            <pc:docMk/>
            <pc:sldMk cId="1566191867" sldId="266"/>
            <ac:spMk id="9" creationId="{89BBA96D-760C-44C0-B94F-3FDC8357B2C8}"/>
          </ac:spMkLst>
        </pc:spChg>
        <pc:spChg chg="add del">
          <ac:chgData name="DHANANJAYA R" userId="S::dhananjaya.20221ccs0074@presidencyuniversity.in::fda9d733-6cb7-4c2f-9a2a-89ac78afd7a2" providerId="AD" clId="Web-{6C8325F7-B4D5-5398-4B0B-0ACEE466ADD6}" dt="2025-02-14T05:42:09.057" v="76"/>
          <ac:spMkLst>
            <pc:docMk/>
            <pc:sldMk cId="1566191867" sldId="266"/>
            <ac:spMk id="11" creationId="{EAA5F1BF-F733-47EA-A79A-01F3AD5A7988}"/>
          </ac:spMkLst>
        </pc:spChg>
        <pc:spChg chg="add del">
          <ac:chgData name="DHANANJAYA R" userId="S::dhananjaya.20221ccs0074@presidencyuniversity.in::fda9d733-6cb7-4c2f-9a2a-89ac78afd7a2" providerId="AD" clId="Web-{6C8325F7-B4D5-5398-4B0B-0ACEE466ADD6}" dt="2025-02-14T05:43:42.324" v="82"/>
          <ac:spMkLst>
            <pc:docMk/>
            <pc:sldMk cId="1566191867" sldId="266"/>
            <ac:spMk id="18" creationId="{744CAA32-F237-419C-A2DD-43C28D920D3C}"/>
          </ac:spMkLst>
        </pc:spChg>
        <pc:spChg chg="add">
          <ac:chgData name="DHANANJAYA R" userId="S::dhananjaya.20221ccs0074@presidencyuniversity.in::fda9d733-6cb7-4c2f-9a2a-89ac78afd7a2" providerId="AD" clId="Web-{6C8325F7-B4D5-5398-4B0B-0ACEE466ADD6}" dt="2025-02-14T05:43:42.324" v="82"/>
          <ac:spMkLst>
            <pc:docMk/>
            <pc:sldMk cId="1566191867" sldId="266"/>
            <ac:spMk id="25" creationId="{744CAA32-F237-419C-A2DD-43C28D920D3C}"/>
          </ac:spMkLst>
        </pc:spChg>
        <pc:picChg chg="add del mod ord">
          <ac:chgData name="DHANANJAYA R" userId="S::dhananjaya.20221ccs0074@presidencyuniversity.in::fda9d733-6cb7-4c2f-9a2a-89ac78afd7a2" providerId="AD" clId="Web-{6C8325F7-B4D5-5398-4B0B-0ACEE466ADD6}" dt="2025-02-14T05:42:15.557" v="77"/>
          <ac:picMkLst>
            <pc:docMk/>
            <pc:sldMk cId="1566191867" sldId="266"/>
            <ac:picMk id="4" creationId="{D9C24402-5D35-D0F0-0F24-5B5BD67643E3}"/>
          </ac:picMkLst>
        </pc:picChg>
        <pc:picChg chg="add mod ord">
          <ac:chgData name="DHANANJAYA R" userId="S::dhananjaya.20221ccs0074@presidencyuniversity.in::fda9d733-6cb7-4c2f-9a2a-89ac78afd7a2" providerId="AD" clId="Web-{6C8325F7-B4D5-5398-4B0B-0ACEE466ADD6}" dt="2025-02-14T05:43:42.324" v="82"/>
          <ac:picMkLst>
            <pc:docMk/>
            <pc:sldMk cId="1566191867" sldId="266"/>
            <ac:picMk id="5" creationId="{47A9768A-72D3-C09F-44BC-396CF8B6019C}"/>
          </ac:picMkLst>
        </pc:picChg>
        <pc:cxnChg chg="add del">
          <ac:chgData name="DHANANJAYA R" userId="S::dhananjaya.20221ccs0074@presidencyuniversity.in::fda9d733-6cb7-4c2f-9a2a-89ac78afd7a2" providerId="AD" clId="Web-{6C8325F7-B4D5-5398-4B0B-0ACEE466ADD6}" dt="2025-02-14T05:42:09.057" v="76"/>
          <ac:cxnSpMkLst>
            <pc:docMk/>
            <pc:sldMk cId="1566191867" sldId="266"/>
            <ac:cxnSpMk id="13" creationId="{652938D1-813E-4650-AAB9-E09257454FF2}"/>
          </ac:cxnSpMkLst>
        </pc:cxnChg>
        <pc:cxnChg chg="add del">
          <ac:chgData name="DHANANJAYA R" userId="S::dhananjaya.20221ccs0074@presidencyuniversity.in::fda9d733-6cb7-4c2f-9a2a-89ac78afd7a2" providerId="AD" clId="Web-{6C8325F7-B4D5-5398-4B0B-0ACEE466ADD6}" dt="2025-02-14T05:43:42.324" v="82"/>
          <ac:cxnSpMkLst>
            <pc:docMk/>
            <pc:sldMk cId="1566191867" sldId="266"/>
            <ac:cxnSpMk id="20" creationId="{753FE100-D0AB-4AE2-824B-60CFA31EC6A2}"/>
          </ac:cxnSpMkLst>
        </pc:cxnChg>
        <pc:cxnChg chg="add">
          <ac:chgData name="DHANANJAYA R" userId="S::dhananjaya.20221ccs0074@presidencyuniversity.in::fda9d733-6cb7-4c2f-9a2a-89ac78afd7a2" providerId="AD" clId="Web-{6C8325F7-B4D5-5398-4B0B-0ACEE466ADD6}" dt="2025-02-14T05:43:42.324" v="82"/>
          <ac:cxnSpMkLst>
            <pc:docMk/>
            <pc:sldMk cId="1566191867" sldId="266"/>
            <ac:cxnSpMk id="27" creationId="{691422F5-4221-4812-AFD9-5479C6D60AD9}"/>
          </ac:cxnSpMkLst>
        </pc:cxnChg>
      </pc:sldChg>
      <pc:sldChg chg="addSp delSp modSp new mod setBg">
        <pc:chgData name="DHANANJAYA R" userId="S::dhananjaya.20221ccs0074@presidencyuniversity.in::fda9d733-6cb7-4c2f-9a2a-89ac78afd7a2" providerId="AD" clId="Web-{6C8325F7-B4D5-5398-4B0B-0ACEE466ADD6}" dt="2025-02-14T06:06:30.616" v="216"/>
        <pc:sldMkLst>
          <pc:docMk/>
          <pc:sldMk cId="4125489090" sldId="267"/>
        </pc:sldMkLst>
        <pc:spChg chg="mod ord">
          <ac:chgData name="DHANANJAYA R" userId="S::dhananjaya.20221ccs0074@presidencyuniversity.in::fda9d733-6cb7-4c2f-9a2a-89ac78afd7a2" providerId="AD" clId="Web-{6C8325F7-B4D5-5398-4B0B-0ACEE466ADD6}" dt="2025-02-14T05:54:46.696" v="151"/>
          <ac:spMkLst>
            <pc:docMk/>
            <pc:sldMk cId="4125489090" sldId="267"/>
            <ac:spMk id="2" creationId="{A1A1D90B-5268-D895-5273-20E43B7D2879}"/>
          </ac:spMkLst>
        </pc:spChg>
        <pc:spChg chg="del">
          <ac:chgData name="DHANANJAYA R" userId="S::dhananjaya.20221ccs0074@presidencyuniversity.in::fda9d733-6cb7-4c2f-9a2a-89ac78afd7a2" providerId="AD" clId="Web-{6C8325F7-B4D5-5398-4B0B-0ACEE466ADD6}" dt="2025-02-14T05:46:40.218" v="96"/>
          <ac:spMkLst>
            <pc:docMk/>
            <pc:sldMk cId="4125489090" sldId="267"/>
            <ac:spMk id="3" creationId="{A2A2F75D-3877-2F1B-E8E8-521F56A83F1B}"/>
          </ac:spMkLst>
        </pc:spChg>
        <pc:spChg chg="add mod">
          <ac:chgData name="DHANANJAYA R" userId="S::dhananjaya.20221ccs0074@presidencyuniversity.in::fda9d733-6cb7-4c2f-9a2a-89ac78afd7a2" providerId="AD" clId="Web-{6C8325F7-B4D5-5398-4B0B-0ACEE466ADD6}" dt="2025-02-14T05:55:12.431" v="156" actId="20577"/>
          <ac:spMkLst>
            <pc:docMk/>
            <pc:sldMk cId="4125489090" sldId="267"/>
            <ac:spMk id="6" creationId="{C60FD6AE-F584-A7CA-3A98-24BD773A7201}"/>
          </ac:spMkLst>
        </pc:spChg>
        <pc:spChg chg="add del mod">
          <ac:chgData name="DHANANJAYA R" userId="S::dhananjaya.20221ccs0074@presidencyuniversity.in::fda9d733-6cb7-4c2f-9a2a-89ac78afd7a2" providerId="AD" clId="Web-{6C8325F7-B4D5-5398-4B0B-0ACEE466ADD6}" dt="2025-02-14T05:51:31.490" v="123"/>
          <ac:spMkLst>
            <pc:docMk/>
            <pc:sldMk cId="4125489090" sldId="267"/>
            <ac:spMk id="9" creationId="{41237770-7B9A-7CD0-DE11-E47A927AA324}"/>
          </ac:spMkLst>
        </pc:spChg>
        <pc:spChg chg="add del">
          <ac:chgData name="DHANANJAYA R" userId="S::dhananjaya.20221ccs0074@presidencyuniversity.in::fda9d733-6cb7-4c2f-9a2a-89ac78afd7a2" providerId="AD" clId="Web-{6C8325F7-B4D5-5398-4B0B-0ACEE466ADD6}" dt="2025-02-14T05:48:55.721" v="109"/>
          <ac:spMkLst>
            <pc:docMk/>
            <pc:sldMk cId="4125489090" sldId="267"/>
            <ac:spMk id="11" creationId="{744CAA32-F237-419C-A2DD-43C28D920D3C}"/>
          </ac:spMkLst>
        </pc:spChg>
        <pc:spChg chg="add del">
          <ac:chgData name="DHANANJAYA R" userId="S::dhananjaya.20221ccs0074@presidencyuniversity.in::fda9d733-6cb7-4c2f-9a2a-89ac78afd7a2" providerId="AD" clId="Web-{6C8325F7-B4D5-5398-4B0B-0ACEE466ADD6}" dt="2025-02-14T05:53:34.070" v="144"/>
          <ac:spMkLst>
            <pc:docMk/>
            <pc:sldMk cId="4125489090" sldId="267"/>
            <ac:spMk id="12" creationId="{744CAA32-F237-419C-A2DD-43C28D920D3C}"/>
          </ac:spMkLst>
        </pc:spChg>
        <pc:spChg chg="add">
          <ac:chgData name="DHANANJAYA R" userId="S::dhananjaya.20221ccs0074@presidencyuniversity.in::fda9d733-6cb7-4c2f-9a2a-89ac78afd7a2" providerId="AD" clId="Web-{6C8325F7-B4D5-5398-4B0B-0ACEE466ADD6}" dt="2025-02-14T05:54:46.696" v="151"/>
          <ac:spMkLst>
            <pc:docMk/>
            <pc:sldMk cId="4125489090" sldId="267"/>
            <ac:spMk id="15" creationId="{744CAA32-F237-419C-A2DD-43C28D920D3C}"/>
          </ac:spMkLst>
        </pc:spChg>
        <pc:picChg chg="add del mod ord">
          <ac:chgData name="DHANANJAYA R" userId="S::dhananjaya.20221ccs0074@presidencyuniversity.in::fda9d733-6cb7-4c2f-9a2a-89ac78afd7a2" providerId="AD" clId="Web-{6C8325F7-B4D5-5398-4B0B-0ACEE466ADD6}" dt="2025-02-14T05:51:04.255" v="117"/>
          <ac:picMkLst>
            <pc:docMk/>
            <pc:sldMk cId="4125489090" sldId="267"/>
            <ac:picMk id="4" creationId="{206E516E-ED7B-E2DA-8766-1B2AA69CE054}"/>
          </ac:picMkLst>
        </pc:picChg>
        <pc:picChg chg="add mod ord">
          <ac:chgData name="DHANANJAYA R" userId="S::dhananjaya.20221ccs0074@presidencyuniversity.in::fda9d733-6cb7-4c2f-9a2a-89ac78afd7a2" providerId="AD" clId="Web-{6C8325F7-B4D5-5398-4B0B-0ACEE466ADD6}" dt="2025-02-14T05:55:21.400" v="157" actId="1076"/>
          <ac:picMkLst>
            <pc:docMk/>
            <pc:sldMk cId="4125489090" sldId="267"/>
            <ac:picMk id="7" creationId="{D31816A9-7F60-1EC2-72DF-E9C038F8B0FA}"/>
          </ac:picMkLst>
        </pc:picChg>
        <pc:picChg chg="add mod">
          <ac:chgData name="DHANANJAYA R" userId="S::dhananjaya.20221ccs0074@presidencyuniversity.in::fda9d733-6cb7-4c2f-9a2a-89ac78afd7a2" providerId="AD" clId="Web-{6C8325F7-B4D5-5398-4B0B-0ACEE466ADD6}" dt="2025-02-14T05:54:46.696" v="151"/>
          <ac:picMkLst>
            <pc:docMk/>
            <pc:sldMk cId="4125489090" sldId="267"/>
            <ac:picMk id="10" creationId="{F5B25FD2-ADAE-AF74-F23D-25DD8F68AE61}"/>
          </ac:picMkLst>
        </pc:picChg>
        <pc:picChg chg="add del mod">
          <ac:chgData name="DHANANJAYA R" userId="S::dhananjaya.20221ccs0074@presidencyuniversity.in::fda9d733-6cb7-4c2f-9a2a-89ac78afd7a2" providerId="AD" clId="Web-{6C8325F7-B4D5-5398-4B0B-0ACEE466ADD6}" dt="2025-02-14T06:06:30.616" v="216"/>
          <ac:picMkLst>
            <pc:docMk/>
            <pc:sldMk cId="4125489090" sldId="267"/>
            <ac:picMk id="16" creationId="{40154798-A367-BFBA-B04E-5445AA037C79}"/>
          </ac:picMkLst>
        </pc:picChg>
        <pc:cxnChg chg="add del">
          <ac:chgData name="DHANANJAYA R" userId="S::dhananjaya.20221ccs0074@presidencyuniversity.in::fda9d733-6cb7-4c2f-9a2a-89ac78afd7a2" providerId="AD" clId="Web-{6C8325F7-B4D5-5398-4B0B-0ACEE466ADD6}" dt="2025-02-14T05:48:55.721" v="109"/>
          <ac:cxnSpMkLst>
            <pc:docMk/>
            <pc:sldMk cId="4125489090" sldId="267"/>
            <ac:cxnSpMk id="13" creationId="{08052531-D50B-3899-B150-D05525F4F2BC}"/>
          </ac:cxnSpMkLst>
        </pc:cxnChg>
        <pc:cxnChg chg="add del">
          <ac:chgData name="DHANANJAYA R" userId="S::dhananjaya.20221ccs0074@presidencyuniversity.in::fda9d733-6cb7-4c2f-9a2a-89ac78afd7a2" providerId="AD" clId="Web-{6C8325F7-B4D5-5398-4B0B-0ACEE466ADD6}" dt="2025-02-14T05:53:34.070" v="144"/>
          <ac:cxnSpMkLst>
            <pc:docMk/>
            <pc:sldMk cId="4125489090" sldId="267"/>
            <ac:cxnSpMk id="14" creationId="{08052531-D50B-3899-B150-D05525F4F2BC}"/>
          </ac:cxnSpMkLst>
        </pc:cxnChg>
        <pc:cxnChg chg="add">
          <ac:chgData name="DHANANJAYA R" userId="S::dhananjaya.20221ccs0074@presidencyuniversity.in::fda9d733-6cb7-4c2f-9a2a-89ac78afd7a2" providerId="AD" clId="Web-{6C8325F7-B4D5-5398-4B0B-0ACEE466ADD6}" dt="2025-02-14T05:54:46.696" v="151"/>
          <ac:cxnSpMkLst>
            <pc:docMk/>
            <pc:sldMk cId="4125489090" sldId="267"/>
            <ac:cxnSpMk id="17" creationId="{0D7F0166-5104-70BA-EFEB-5271B630FDE0}"/>
          </ac:cxnSpMkLst>
        </pc:cxnChg>
      </pc:sldChg>
      <pc:sldChg chg="addSp delSp modSp new mod setBg">
        <pc:chgData name="DHANANJAYA R" userId="S::dhananjaya.20221ccs0074@presidencyuniversity.in::fda9d733-6cb7-4c2f-9a2a-89ac78afd7a2" providerId="AD" clId="Web-{6C8325F7-B4D5-5398-4B0B-0ACEE466ADD6}" dt="2025-02-14T06:01:31.204" v="193" actId="1076"/>
        <pc:sldMkLst>
          <pc:docMk/>
          <pc:sldMk cId="168247198" sldId="268"/>
        </pc:sldMkLst>
        <pc:spChg chg="mod ord">
          <ac:chgData name="DHANANJAYA R" userId="S::dhananjaya.20221ccs0074@presidencyuniversity.in::fda9d733-6cb7-4c2f-9a2a-89ac78afd7a2" providerId="AD" clId="Web-{6C8325F7-B4D5-5398-4B0B-0ACEE466ADD6}" dt="2025-02-14T05:59:28.358" v="180" actId="14100"/>
          <ac:spMkLst>
            <pc:docMk/>
            <pc:sldMk cId="168247198" sldId="268"/>
            <ac:spMk id="2" creationId="{FE9B4A3A-7A97-8F47-1D50-4783204BDA64}"/>
          </ac:spMkLst>
        </pc:spChg>
        <pc:spChg chg="del">
          <ac:chgData name="DHANANJAYA R" userId="S::dhananjaya.20221ccs0074@presidencyuniversity.in::fda9d733-6cb7-4c2f-9a2a-89ac78afd7a2" providerId="AD" clId="Web-{6C8325F7-B4D5-5398-4B0B-0ACEE466ADD6}" dt="2025-02-14T05:58:48.529" v="170"/>
          <ac:spMkLst>
            <pc:docMk/>
            <pc:sldMk cId="168247198" sldId="268"/>
            <ac:spMk id="3" creationId="{DC30897E-D75A-A58B-C293-5C9A1D46CA9F}"/>
          </ac:spMkLst>
        </pc:spChg>
        <pc:spChg chg="add mod">
          <ac:chgData name="DHANANJAYA R" userId="S::dhananjaya.20221ccs0074@presidencyuniversity.in::fda9d733-6cb7-4c2f-9a2a-89ac78afd7a2" providerId="AD" clId="Web-{6C8325F7-B4D5-5398-4B0B-0ACEE466ADD6}" dt="2025-02-14T06:01:31.204" v="193" actId="1076"/>
          <ac:spMkLst>
            <pc:docMk/>
            <pc:sldMk cId="168247198" sldId="268"/>
            <ac:spMk id="6" creationId="{5DF875CB-4A86-0C84-FF3D-042CE78D7253}"/>
          </ac:spMkLst>
        </pc:spChg>
        <pc:spChg chg="add del">
          <ac:chgData name="DHANANJAYA R" userId="S::dhananjaya.20221ccs0074@presidencyuniversity.in::fda9d733-6cb7-4c2f-9a2a-89ac78afd7a2" providerId="AD" clId="Web-{6C8325F7-B4D5-5398-4B0B-0ACEE466ADD6}" dt="2025-02-14T05:59:09.702" v="175"/>
          <ac:spMkLst>
            <pc:docMk/>
            <pc:sldMk cId="168247198" sldId="268"/>
            <ac:spMk id="8" creationId="{F612AF51-43E4-4651-3AC9-1C3743402770}"/>
          </ac:spMkLst>
        </pc:spChg>
        <pc:spChg chg="add del">
          <ac:chgData name="DHANANJAYA R" userId="S::dhananjaya.20221ccs0074@presidencyuniversity.in::fda9d733-6cb7-4c2f-9a2a-89ac78afd7a2" providerId="AD" clId="Web-{6C8325F7-B4D5-5398-4B0B-0ACEE466ADD6}" dt="2025-02-14T05:59:09.702" v="175"/>
          <ac:spMkLst>
            <pc:docMk/>
            <pc:sldMk cId="168247198" sldId="268"/>
            <ac:spMk id="11" creationId="{744CAA32-F237-419C-A2DD-43C28D920D3C}"/>
          </ac:spMkLst>
        </pc:spChg>
        <pc:spChg chg="add">
          <ac:chgData name="DHANANJAYA R" userId="S::dhananjaya.20221ccs0074@presidencyuniversity.in::fda9d733-6cb7-4c2f-9a2a-89ac78afd7a2" providerId="AD" clId="Web-{6C8325F7-B4D5-5398-4B0B-0ACEE466ADD6}" dt="2025-02-14T05:59:09.702" v="175"/>
          <ac:spMkLst>
            <pc:docMk/>
            <pc:sldMk cId="168247198" sldId="268"/>
            <ac:spMk id="20" creationId="{19F9BF86-FE94-4517-B97D-026C7515E589}"/>
          </ac:spMkLst>
        </pc:spChg>
        <pc:picChg chg="add mod ord">
          <ac:chgData name="DHANANJAYA R" userId="S::dhananjaya.20221ccs0074@presidencyuniversity.in::fda9d733-6cb7-4c2f-9a2a-89ac78afd7a2" providerId="AD" clId="Web-{6C8325F7-B4D5-5398-4B0B-0ACEE466ADD6}" dt="2025-02-14T05:59:09.702" v="175"/>
          <ac:picMkLst>
            <pc:docMk/>
            <pc:sldMk cId="168247198" sldId="268"/>
            <ac:picMk id="4" creationId="{9EB41885-4C64-93E2-9748-BCF41270D29A}"/>
          </ac:picMkLst>
        </pc:picChg>
        <pc:cxnChg chg="add del">
          <ac:chgData name="DHANANJAYA R" userId="S::dhananjaya.20221ccs0074@presidencyuniversity.in::fda9d733-6cb7-4c2f-9a2a-89ac78afd7a2" providerId="AD" clId="Web-{6C8325F7-B4D5-5398-4B0B-0ACEE466ADD6}" dt="2025-02-14T05:59:09.702" v="175"/>
          <ac:cxnSpMkLst>
            <pc:docMk/>
            <pc:sldMk cId="168247198" sldId="268"/>
            <ac:cxnSpMk id="13" creationId="{691422F5-4221-4812-AFD9-5479C6D60AD9}"/>
          </ac:cxnSpMkLst>
        </pc:cxnChg>
        <pc:cxnChg chg="add">
          <ac:chgData name="DHANANJAYA R" userId="S::dhananjaya.20221ccs0074@presidencyuniversity.in::fda9d733-6cb7-4c2f-9a2a-89ac78afd7a2" providerId="AD" clId="Web-{6C8325F7-B4D5-5398-4B0B-0ACEE466ADD6}" dt="2025-02-14T05:59:09.702" v="175"/>
          <ac:cxnSpMkLst>
            <pc:docMk/>
            <pc:sldMk cId="168247198" sldId="268"/>
            <ac:cxnSpMk id="18" creationId="{118E06E4-607B-144B-382B-AD3D06B1EE8C}"/>
          </ac:cxnSpMkLst>
        </pc:cxnChg>
        <pc:cxnChg chg="add">
          <ac:chgData name="DHANANJAYA R" userId="S::dhananjaya.20221ccs0074@presidencyuniversity.in::fda9d733-6cb7-4c2f-9a2a-89ac78afd7a2" providerId="AD" clId="Web-{6C8325F7-B4D5-5398-4B0B-0ACEE466ADD6}" dt="2025-02-14T05:59:09.702" v="175"/>
          <ac:cxnSpMkLst>
            <pc:docMk/>
            <pc:sldMk cId="168247198" sldId="268"/>
            <ac:cxnSpMk id="22" creationId="{7CC73A33-65FF-41A9-A3B0-006753CD1028}"/>
          </ac:cxnSpMkLst>
        </pc:cxnChg>
      </pc:sldChg>
      <pc:sldChg chg="addSp delSp modSp new">
        <pc:chgData name="DHANANJAYA R" userId="S::dhananjaya.20221ccs0074@presidencyuniversity.in::fda9d733-6cb7-4c2f-9a2a-89ac78afd7a2" providerId="AD" clId="Web-{6C8325F7-B4D5-5398-4B0B-0ACEE466ADD6}" dt="2025-02-14T06:13:31.968" v="231" actId="1076"/>
        <pc:sldMkLst>
          <pc:docMk/>
          <pc:sldMk cId="1030687764" sldId="269"/>
        </pc:sldMkLst>
        <pc:spChg chg="mod">
          <ac:chgData name="DHANANJAYA R" userId="S::dhananjaya.20221ccs0074@presidencyuniversity.in::fda9d733-6cb7-4c2f-9a2a-89ac78afd7a2" providerId="AD" clId="Web-{6C8325F7-B4D5-5398-4B0B-0ACEE466ADD6}" dt="2025-02-14T06:12:16.732" v="229" actId="20577"/>
          <ac:spMkLst>
            <pc:docMk/>
            <pc:sldMk cId="1030687764" sldId="269"/>
            <ac:spMk id="2" creationId="{CE97FCD2-76C0-EFD0-7AF8-A47570BA0254}"/>
          </ac:spMkLst>
        </pc:spChg>
        <pc:spChg chg="del">
          <ac:chgData name="DHANANJAYA R" userId="S::dhananjaya.20221ccs0074@presidencyuniversity.in::fda9d733-6cb7-4c2f-9a2a-89ac78afd7a2" providerId="AD" clId="Web-{6C8325F7-B4D5-5398-4B0B-0ACEE466ADD6}" dt="2025-02-14T06:13:25.468" v="230"/>
          <ac:spMkLst>
            <pc:docMk/>
            <pc:sldMk cId="1030687764" sldId="269"/>
            <ac:spMk id="3" creationId="{711399B1-35A0-A5B5-A15A-D0A5B2C9B5BA}"/>
          </ac:spMkLst>
        </pc:spChg>
        <pc:picChg chg="add mod ord">
          <ac:chgData name="DHANANJAYA R" userId="S::dhananjaya.20221ccs0074@presidencyuniversity.in::fda9d733-6cb7-4c2f-9a2a-89ac78afd7a2" providerId="AD" clId="Web-{6C8325F7-B4D5-5398-4B0B-0ACEE466ADD6}" dt="2025-02-14T06:13:31.968" v="231" actId="1076"/>
          <ac:picMkLst>
            <pc:docMk/>
            <pc:sldMk cId="1030687764" sldId="269"/>
            <ac:picMk id="4" creationId="{94E75A65-F522-3745-E5BE-C874C5D66AE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66AAB-492E-4D10-A26F-0215E8E7B3A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899242-0B47-4743-9103-8C330E3D14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Prevents Data Theft</a:t>
          </a:r>
          <a:r>
            <a:rPr lang="en-US"/>
            <a:t> – Attackers can steal sensitive data stored in local storage, session storage, or cookies.</a:t>
          </a:r>
        </a:p>
      </dgm:t>
    </dgm:pt>
    <dgm:pt modelId="{C02F774E-EF7F-4CD8-8753-1876E2A02003}" type="parTrans" cxnId="{E1A72344-D6A1-4C6C-9560-78690ED48C0C}">
      <dgm:prSet/>
      <dgm:spPr/>
      <dgm:t>
        <a:bodyPr/>
        <a:lstStyle/>
        <a:p>
          <a:endParaRPr lang="en-US"/>
        </a:p>
      </dgm:t>
    </dgm:pt>
    <dgm:pt modelId="{DF04B275-4645-4B5E-B299-8BC579D32293}" type="sibTrans" cxnId="{E1A72344-D6A1-4C6C-9560-78690ED48C0C}">
      <dgm:prSet/>
      <dgm:spPr/>
      <dgm:t>
        <a:bodyPr/>
        <a:lstStyle/>
        <a:p>
          <a:endParaRPr lang="en-US"/>
        </a:p>
      </dgm:t>
    </dgm:pt>
    <dgm:pt modelId="{92BC3E85-83C6-495E-B28A-59F6A73656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Protects User Privacy</a:t>
          </a:r>
          <a:r>
            <a:rPr lang="en-US"/>
            <a:t> – Ensures personal and financial data is not exposed to malicious scripts.</a:t>
          </a:r>
        </a:p>
      </dgm:t>
    </dgm:pt>
    <dgm:pt modelId="{56BAA363-5787-4990-92C0-404A33D9DEA5}" type="parTrans" cxnId="{BAC4D3DE-63CD-4CA4-A297-DA616A2C2A20}">
      <dgm:prSet/>
      <dgm:spPr/>
      <dgm:t>
        <a:bodyPr/>
        <a:lstStyle/>
        <a:p>
          <a:endParaRPr lang="en-US"/>
        </a:p>
      </dgm:t>
    </dgm:pt>
    <dgm:pt modelId="{3770D610-AD04-496B-B142-913BE275BEBB}" type="sibTrans" cxnId="{BAC4D3DE-63CD-4CA4-A297-DA616A2C2A20}">
      <dgm:prSet/>
      <dgm:spPr/>
      <dgm:t>
        <a:bodyPr/>
        <a:lstStyle/>
        <a:p>
          <a:endParaRPr lang="en-US"/>
        </a:p>
      </dgm:t>
    </dgm:pt>
    <dgm:pt modelId="{FCB0F8EB-84F5-4548-9B83-AFD7B413BE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Prevents Code Injection Attacks</a:t>
          </a:r>
          <a:r>
            <a:rPr lang="en-US"/>
            <a:t> – Avoids threats like </a:t>
          </a:r>
          <a:r>
            <a:rPr lang="en-US" b="1"/>
            <a:t>Cross-Site Scripting (XSS)</a:t>
          </a:r>
          <a:r>
            <a:rPr lang="en-US"/>
            <a:t> and </a:t>
          </a:r>
          <a:r>
            <a:rPr lang="en-US" b="1"/>
            <a:t>Cross-Site Request Forgery (CSRF)</a:t>
          </a:r>
          <a:r>
            <a:rPr lang="en-US"/>
            <a:t>.</a:t>
          </a:r>
        </a:p>
      </dgm:t>
    </dgm:pt>
    <dgm:pt modelId="{6CF15892-3DD3-4BD5-A9C4-301E003F3E5B}" type="parTrans" cxnId="{96854C60-3489-4C4B-870B-4DE94DB5DC40}">
      <dgm:prSet/>
      <dgm:spPr/>
      <dgm:t>
        <a:bodyPr/>
        <a:lstStyle/>
        <a:p>
          <a:endParaRPr lang="en-US"/>
        </a:p>
      </dgm:t>
    </dgm:pt>
    <dgm:pt modelId="{E0D46A4C-0F13-4A48-A216-C9407A9BAF0C}" type="sibTrans" cxnId="{96854C60-3489-4C4B-870B-4DE94DB5DC40}">
      <dgm:prSet/>
      <dgm:spPr/>
      <dgm:t>
        <a:bodyPr/>
        <a:lstStyle/>
        <a:p>
          <a:endParaRPr lang="en-US"/>
        </a:p>
      </dgm:t>
    </dgm:pt>
    <dgm:pt modelId="{437393E2-957F-46AB-9B6A-1448C3C40D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Ensures Secure Communication</a:t>
          </a:r>
          <a:r>
            <a:rPr lang="en-US"/>
            <a:t> – Prevents </a:t>
          </a:r>
          <a:r>
            <a:rPr lang="en-US" b="1"/>
            <a:t>Man-in-the-Middle (MITM) attacks</a:t>
          </a:r>
          <a:r>
            <a:rPr lang="en-US"/>
            <a:t> by enforcing HTTPS.</a:t>
          </a:r>
        </a:p>
      </dgm:t>
    </dgm:pt>
    <dgm:pt modelId="{2AFCD375-C4B4-48AA-BA68-D9E800CF8CCF}" type="parTrans" cxnId="{AE4E30C5-200C-462B-BC97-B510315D1F27}">
      <dgm:prSet/>
      <dgm:spPr/>
      <dgm:t>
        <a:bodyPr/>
        <a:lstStyle/>
        <a:p>
          <a:endParaRPr lang="en-US"/>
        </a:p>
      </dgm:t>
    </dgm:pt>
    <dgm:pt modelId="{31360156-9058-4AF5-A101-D08F1B856F49}" type="sibTrans" cxnId="{AE4E30C5-200C-462B-BC97-B510315D1F27}">
      <dgm:prSet/>
      <dgm:spPr/>
      <dgm:t>
        <a:bodyPr/>
        <a:lstStyle/>
        <a:p>
          <a:endParaRPr lang="en-US"/>
        </a:p>
      </dgm:t>
    </dgm:pt>
    <dgm:pt modelId="{106A2C98-E176-4E41-A9A2-F78CCAE5BC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Reduces Attack Surface</a:t>
          </a:r>
          <a:r>
            <a:rPr lang="en-US"/>
            <a:t> – Proper security measures reduce the risk of unauthorized access to client-side resources.</a:t>
          </a:r>
        </a:p>
      </dgm:t>
    </dgm:pt>
    <dgm:pt modelId="{A11E7A7C-D3A7-4D0B-9C50-E7E43BFC82E7}" type="parTrans" cxnId="{965A5EA5-FF4A-4DEE-A574-E2E67A637CC3}">
      <dgm:prSet/>
      <dgm:spPr/>
      <dgm:t>
        <a:bodyPr/>
        <a:lstStyle/>
        <a:p>
          <a:endParaRPr lang="en-US"/>
        </a:p>
      </dgm:t>
    </dgm:pt>
    <dgm:pt modelId="{2F86F347-B57C-42BC-A27B-5D1825A0F3AE}" type="sibTrans" cxnId="{965A5EA5-FF4A-4DEE-A574-E2E67A637CC3}">
      <dgm:prSet/>
      <dgm:spPr/>
      <dgm:t>
        <a:bodyPr/>
        <a:lstStyle/>
        <a:p>
          <a:endParaRPr lang="en-US"/>
        </a:p>
      </dgm:t>
    </dgm:pt>
    <dgm:pt modelId="{671CB8B5-044D-409E-89B8-4B4D13CC7AA2}" type="pres">
      <dgm:prSet presAssocID="{A9F66AAB-492E-4D10-A26F-0215E8E7B3AE}" presName="root" presStyleCnt="0">
        <dgm:presLayoutVars>
          <dgm:dir/>
          <dgm:resizeHandles val="exact"/>
        </dgm:presLayoutVars>
      </dgm:prSet>
      <dgm:spPr/>
    </dgm:pt>
    <dgm:pt modelId="{C2C92886-149C-452F-9326-B33F81232F9A}" type="pres">
      <dgm:prSet presAssocID="{68899242-0B47-4743-9103-8C330E3D14CE}" presName="compNode" presStyleCnt="0"/>
      <dgm:spPr/>
    </dgm:pt>
    <dgm:pt modelId="{92E49934-6257-4106-A5DB-57EEC184CFFF}" type="pres">
      <dgm:prSet presAssocID="{68899242-0B47-4743-9103-8C330E3D14CE}" presName="bgRect" presStyleLbl="bgShp" presStyleIdx="0" presStyleCnt="5"/>
      <dgm:spPr/>
    </dgm:pt>
    <dgm:pt modelId="{8D52EE1E-4D26-4696-8373-1827E91DDD2A}" type="pres">
      <dgm:prSet presAssocID="{68899242-0B47-4743-9103-8C330E3D14C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51636FB2-53F4-41E5-9904-D09E898FF916}" type="pres">
      <dgm:prSet presAssocID="{68899242-0B47-4743-9103-8C330E3D14CE}" presName="spaceRect" presStyleCnt="0"/>
      <dgm:spPr/>
    </dgm:pt>
    <dgm:pt modelId="{D177A852-F3BE-45EF-8D8E-78970965CBFC}" type="pres">
      <dgm:prSet presAssocID="{68899242-0B47-4743-9103-8C330E3D14CE}" presName="parTx" presStyleLbl="revTx" presStyleIdx="0" presStyleCnt="5">
        <dgm:presLayoutVars>
          <dgm:chMax val="0"/>
          <dgm:chPref val="0"/>
        </dgm:presLayoutVars>
      </dgm:prSet>
      <dgm:spPr/>
    </dgm:pt>
    <dgm:pt modelId="{7B916052-7D9B-443E-BC13-D50742297E5C}" type="pres">
      <dgm:prSet presAssocID="{DF04B275-4645-4B5E-B299-8BC579D32293}" presName="sibTrans" presStyleCnt="0"/>
      <dgm:spPr/>
    </dgm:pt>
    <dgm:pt modelId="{3173194E-440F-4FE3-9A4D-197660675BBD}" type="pres">
      <dgm:prSet presAssocID="{92BC3E85-83C6-495E-B28A-59F6A736560F}" presName="compNode" presStyleCnt="0"/>
      <dgm:spPr/>
    </dgm:pt>
    <dgm:pt modelId="{D90E14EF-A1CA-44E5-8B44-1CCCAEB95D78}" type="pres">
      <dgm:prSet presAssocID="{92BC3E85-83C6-495E-B28A-59F6A736560F}" presName="bgRect" presStyleLbl="bgShp" presStyleIdx="1" presStyleCnt="5"/>
      <dgm:spPr/>
    </dgm:pt>
    <dgm:pt modelId="{14135E6F-C9E3-4823-9924-C60B9E5B4B29}" type="pres">
      <dgm:prSet presAssocID="{92BC3E85-83C6-495E-B28A-59F6A736560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3353AA52-CCFE-4EAA-B556-06DF581AC891}" type="pres">
      <dgm:prSet presAssocID="{92BC3E85-83C6-495E-B28A-59F6A736560F}" presName="spaceRect" presStyleCnt="0"/>
      <dgm:spPr/>
    </dgm:pt>
    <dgm:pt modelId="{7C37318D-A383-40CD-8695-BBBBF29606A8}" type="pres">
      <dgm:prSet presAssocID="{92BC3E85-83C6-495E-B28A-59F6A736560F}" presName="parTx" presStyleLbl="revTx" presStyleIdx="1" presStyleCnt="5">
        <dgm:presLayoutVars>
          <dgm:chMax val="0"/>
          <dgm:chPref val="0"/>
        </dgm:presLayoutVars>
      </dgm:prSet>
      <dgm:spPr/>
    </dgm:pt>
    <dgm:pt modelId="{25F4D226-6914-474C-820B-6D7542E644C3}" type="pres">
      <dgm:prSet presAssocID="{3770D610-AD04-496B-B142-913BE275BEBB}" presName="sibTrans" presStyleCnt="0"/>
      <dgm:spPr/>
    </dgm:pt>
    <dgm:pt modelId="{A49618D2-51C0-4A0B-BD0D-BBBDD1B5E8AB}" type="pres">
      <dgm:prSet presAssocID="{FCB0F8EB-84F5-4548-9B83-AFD7B413BEF3}" presName="compNode" presStyleCnt="0"/>
      <dgm:spPr/>
    </dgm:pt>
    <dgm:pt modelId="{66E51770-B588-4AB2-A4DC-CB842D49720E}" type="pres">
      <dgm:prSet presAssocID="{FCB0F8EB-84F5-4548-9B83-AFD7B413BEF3}" presName="bgRect" presStyleLbl="bgShp" presStyleIdx="2" presStyleCnt="5"/>
      <dgm:spPr/>
    </dgm:pt>
    <dgm:pt modelId="{2B2CCB29-AE74-4E7E-B93A-182E8BD93636}" type="pres">
      <dgm:prSet presAssocID="{FCB0F8EB-84F5-4548-9B83-AFD7B413BEF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07D50A2-7CD3-453B-84BA-29863B27350E}" type="pres">
      <dgm:prSet presAssocID="{FCB0F8EB-84F5-4548-9B83-AFD7B413BEF3}" presName="spaceRect" presStyleCnt="0"/>
      <dgm:spPr/>
    </dgm:pt>
    <dgm:pt modelId="{BC09F322-E7B4-4A9D-A886-E91565FCA262}" type="pres">
      <dgm:prSet presAssocID="{FCB0F8EB-84F5-4548-9B83-AFD7B413BEF3}" presName="parTx" presStyleLbl="revTx" presStyleIdx="2" presStyleCnt="5">
        <dgm:presLayoutVars>
          <dgm:chMax val="0"/>
          <dgm:chPref val="0"/>
        </dgm:presLayoutVars>
      </dgm:prSet>
      <dgm:spPr/>
    </dgm:pt>
    <dgm:pt modelId="{D515700F-89A1-4469-97FA-3DA6B53AB019}" type="pres">
      <dgm:prSet presAssocID="{E0D46A4C-0F13-4A48-A216-C9407A9BAF0C}" presName="sibTrans" presStyleCnt="0"/>
      <dgm:spPr/>
    </dgm:pt>
    <dgm:pt modelId="{2F66CF3E-06C4-4C0E-B9B5-74AB5E54EC31}" type="pres">
      <dgm:prSet presAssocID="{437393E2-957F-46AB-9B6A-1448C3C40D5B}" presName="compNode" presStyleCnt="0"/>
      <dgm:spPr/>
    </dgm:pt>
    <dgm:pt modelId="{C07E93F0-809E-4192-810C-135726D0DCBA}" type="pres">
      <dgm:prSet presAssocID="{437393E2-957F-46AB-9B6A-1448C3C40D5B}" presName="bgRect" presStyleLbl="bgShp" presStyleIdx="3" presStyleCnt="5"/>
      <dgm:spPr/>
    </dgm:pt>
    <dgm:pt modelId="{70B502C0-7B70-4839-BE4D-BA624C21942F}" type="pres">
      <dgm:prSet presAssocID="{437393E2-957F-46AB-9B6A-1448C3C40D5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80FAFCA-9228-414A-88FB-8F1194D01D99}" type="pres">
      <dgm:prSet presAssocID="{437393E2-957F-46AB-9B6A-1448C3C40D5B}" presName="spaceRect" presStyleCnt="0"/>
      <dgm:spPr/>
    </dgm:pt>
    <dgm:pt modelId="{2A67C829-D7E1-4CE0-BDA5-79E43AE8BD6A}" type="pres">
      <dgm:prSet presAssocID="{437393E2-957F-46AB-9B6A-1448C3C40D5B}" presName="parTx" presStyleLbl="revTx" presStyleIdx="3" presStyleCnt="5">
        <dgm:presLayoutVars>
          <dgm:chMax val="0"/>
          <dgm:chPref val="0"/>
        </dgm:presLayoutVars>
      </dgm:prSet>
      <dgm:spPr/>
    </dgm:pt>
    <dgm:pt modelId="{49294708-AE00-44EE-B47F-73EEE8A118EA}" type="pres">
      <dgm:prSet presAssocID="{31360156-9058-4AF5-A101-D08F1B856F49}" presName="sibTrans" presStyleCnt="0"/>
      <dgm:spPr/>
    </dgm:pt>
    <dgm:pt modelId="{AC3F4A5F-ECD9-4776-94A3-9BEAECBB7B03}" type="pres">
      <dgm:prSet presAssocID="{106A2C98-E176-4E41-A9A2-F78CCAE5BC1E}" presName="compNode" presStyleCnt="0"/>
      <dgm:spPr/>
    </dgm:pt>
    <dgm:pt modelId="{D1F93DF8-D1A6-4FFD-82C0-907594384BC0}" type="pres">
      <dgm:prSet presAssocID="{106A2C98-E176-4E41-A9A2-F78CCAE5BC1E}" presName="bgRect" presStyleLbl="bgShp" presStyleIdx="4" presStyleCnt="5"/>
      <dgm:spPr/>
    </dgm:pt>
    <dgm:pt modelId="{5A5F8279-CE2E-48E3-B399-3AF115EF626E}" type="pres">
      <dgm:prSet presAssocID="{106A2C98-E176-4E41-A9A2-F78CCAE5BC1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9C571614-4A29-498D-A073-DE7690CD7985}" type="pres">
      <dgm:prSet presAssocID="{106A2C98-E176-4E41-A9A2-F78CCAE5BC1E}" presName="spaceRect" presStyleCnt="0"/>
      <dgm:spPr/>
    </dgm:pt>
    <dgm:pt modelId="{E5E19620-4F20-44C6-A9B1-54978C48D353}" type="pres">
      <dgm:prSet presAssocID="{106A2C98-E176-4E41-A9A2-F78CCAE5BC1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26C8319-BE70-4CAC-93AA-E5AA9A4E4BCB}" type="presOf" srcId="{68899242-0B47-4743-9103-8C330E3D14CE}" destId="{D177A852-F3BE-45EF-8D8E-78970965CBFC}" srcOrd="0" destOrd="0" presId="urn:microsoft.com/office/officeart/2018/2/layout/IconVerticalSolidList"/>
    <dgm:cxn modelId="{96854C60-3489-4C4B-870B-4DE94DB5DC40}" srcId="{A9F66AAB-492E-4D10-A26F-0215E8E7B3AE}" destId="{FCB0F8EB-84F5-4548-9B83-AFD7B413BEF3}" srcOrd="2" destOrd="0" parTransId="{6CF15892-3DD3-4BD5-A9C4-301E003F3E5B}" sibTransId="{E0D46A4C-0F13-4A48-A216-C9407A9BAF0C}"/>
    <dgm:cxn modelId="{E1A72344-D6A1-4C6C-9560-78690ED48C0C}" srcId="{A9F66AAB-492E-4D10-A26F-0215E8E7B3AE}" destId="{68899242-0B47-4743-9103-8C330E3D14CE}" srcOrd="0" destOrd="0" parTransId="{C02F774E-EF7F-4CD8-8753-1876E2A02003}" sibTransId="{DF04B275-4645-4B5E-B299-8BC579D32293}"/>
    <dgm:cxn modelId="{1A77846B-666A-4424-A41D-385AC14252FA}" type="presOf" srcId="{FCB0F8EB-84F5-4548-9B83-AFD7B413BEF3}" destId="{BC09F322-E7B4-4A9D-A886-E91565FCA262}" srcOrd="0" destOrd="0" presId="urn:microsoft.com/office/officeart/2018/2/layout/IconVerticalSolidList"/>
    <dgm:cxn modelId="{1F8C1450-3417-40E3-B38B-834C7BB32722}" type="presOf" srcId="{A9F66AAB-492E-4D10-A26F-0215E8E7B3AE}" destId="{671CB8B5-044D-409E-89B8-4B4D13CC7AA2}" srcOrd="0" destOrd="0" presId="urn:microsoft.com/office/officeart/2018/2/layout/IconVerticalSolidList"/>
    <dgm:cxn modelId="{49A8C595-F341-4D2D-811B-FFF7B3DD9151}" type="presOf" srcId="{437393E2-957F-46AB-9B6A-1448C3C40D5B}" destId="{2A67C829-D7E1-4CE0-BDA5-79E43AE8BD6A}" srcOrd="0" destOrd="0" presId="urn:microsoft.com/office/officeart/2018/2/layout/IconVerticalSolidList"/>
    <dgm:cxn modelId="{965A5EA5-FF4A-4DEE-A574-E2E67A637CC3}" srcId="{A9F66AAB-492E-4D10-A26F-0215E8E7B3AE}" destId="{106A2C98-E176-4E41-A9A2-F78CCAE5BC1E}" srcOrd="4" destOrd="0" parTransId="{A11E7A7C-D3A7-4D0B-9C50-E7E43BFC82E7}" sibTransId="{2F86F347-B57C-42BC-A27B-5D1825A0F3AE}"/>
    <dgm:cxn modelId="{AE4E30C5-200C-462B-BC97-B510315D1F27}" srcId="{A9F66AAB-492E-4D10-A26F-0215E8E7B3AE}" destId="{437393E2-957F-46AB-9B6A-1448C3C40D5B}" srcOrd="3" destOrd="0" parTransId="{2AFCD375-C4B4-48AA-BA68-D9E800CF8CCF}" sibTransId="{31360156-9058-4AF5-A101-D08F1B856F49}"/>
    <dgm:cxn modelId="{BAF5A9D3-F5C2-4545-89A3-87D4D0A1B419}" type="presOf" srcId="{106A2C98-E176-4E41-A9A2-F78CCAE5BC1E}" destId="{E5E19620-4F20-44C6-A9B1-54978C48D353}" srcOrd="0" destOrd="0" presId="urn:microsoft.com/office/officeart/2018/2/layout/IconVerticalSolidList"/>
    <dgm:cxn modelId="{E0A13DD7-0C65-4A9A-8850-1C4876043BF9}" type="presOf" srcId="{92BC3E85-83C6-495E-B28A-59F6A736560F}" destId="{7C37318D-A383-40CD-8695-BBBBF29606A8}" srcOrd="0" destOrd="0" presId="urn:microsoft.com/office/officeart/2018/2/layout/IconVerticalSolidList"/>
    <dgm:cxn modelId="{BAC4D3DE-63CD-4CA4-A297-DA616A2C2A20}" srcId="{A9F66AAB-492E-4D10-A26F-0215E8E7B3AE}" destId="{92BC3E85-83C6-495E-B28A-59F6A736560F}" srcOrd="1" destOrd="0" parTransId="{56BAA363-5787-4990-92C0-404A33D9DEA5}" sibTransId="{3770D610-AD04-496B-B142-913BE275BEBB}"/>
    <dgm:cxn modelId="{C03BE73E-DB92-45F3-A215-38CA0652B8F0}" type="presParOf" srcId="{671CB8B5-044D-409E-89B8-4B4D13CC7AA2}" destId="{C2C92886-149C-452F-9326-B33F81232F9A}" srcOrd="0" destOrd="0" presId="urn:microsoft.com/office/officeart/2018/2/layout/IconVerticalSolidList"/>
    <dgm:cxn modelId="{DFEB5D40-7808-4E40-B02D-EA16404D6407}" type="presParOf" srcId="{C2C92886-149C-452F-9326-B33F81232F9A}" destId="{92E49934-6257-4106-A5DB-57EEC184CFFF}" srcOrd="0" destOrd="0" presId="urn:microsoft.com/office/officeart/2018/2/layout/IconVerticalSolidList"/>
    <dgm:cxn modelId="{A5269AF5-A8BE-4C65-B7EC-CC44821362C6}" type="presParOf" srcId="{C2C92886-149C-452F-9326-B33F81232F9A}" destId="{8D52EE1E-4D26-4696-8373-1827E91DDD2A}" srcOrd="1" destOrd="0" presId="urn:microsoft.com/office/officeart/2018/2/layout/IconVerticalSolidList"/>
    <dgm:cxn modelId="{F9ECD673-266F-4750-A138-477528A21304}" type="presParOf" srcId="{C2C92886-149C-452F-9326-B33F81232F9A}" destId="{51636FB2-53F4-41E5-9904-D09E898FF916}" srcOrd="2" destOrd="0" presId="urn:microsoft.com/office/officeart/2018/2/layout/IconVerticalSolidList"/>
    <dgm:cxn modelId="{7C937E7B-BC05-4847-B343-4F615C403444}" type="presParOf" srcId="{C2C92886-149C-452F-9326-B33F81232F9A}" destId="{D177A852-F3BE-45EF-8D8E-78970965CBFC}" srcOrd="3" destOrd="0" presId="urn:microsoft.com/office/officeart/2018/2/layout/IconVerticalSolidList"/>
    <dgm:cxn modelId="{98BCF027-994B-45A9-BDE2-CECEB2CAC1BD}" type="presParOf" srcId="{671CB8B5-044D-409E-89B8-4B4D13CC7AA2}" destId="{7B916052-7D9B-443E-BC13-D50742297E5C}" srcOrd="1" destOrd="0" presId="urn:microsoft.com/office/officeart/2018/2/layout/IconVerticalSolidList"/>
    <dgm:cxn modelId="{57954489-72E0-41E2-A0D0-A3470CC32B2B}" type="presParOf" srcId="{671CB8B5-044D-409E-89B8-4B4D13CC7AA2}" destId="{3173194E-440F-4FE3-9A4D-197660675BBD}" srcOrd="2" destOrd="0" presId="urn:microsoft.com/office/officeart/2018/2/layout/IconVerticalSolidList"/>
    <dgm:cxn modelId="{C6405874-CF92-49ED-B330-97DFE02B9E21}" type="presParOf" srcId="{3173194E-440F-4FE3-9A4D-197660675BBD}" destId="{D90E14EF-A1CA-44E5-8B44-1CCCAEB95D78}" srcOrd="0" destOrd="0" presId="urn:microsoft.com/office/officeart/2018/2/layout/IconVerticalSolidList"/>
    <dgm:cxn modelId="{AED06C14-9A38-48F5-BDF0-793DED1D2997}" type="presParOf" srcId="{3173194E-440F-4FE3-9A4D-197660675BBD}" destId="{14135E6F-C9E3-4823-9924-C60B9E5B4B29}" srcOrd="1" destOrd="0" presId="urn:microsoft.com/office/officeart/2018/2/layout/IconVerticalSolidList"/>
    <dgm:cxn modelId="{E5131D7C-5502-4C15-975B-99755B1AEFE3}" type="presParOf" srcId="{3173194E-440F-4FE3-9A4D-197660675BBD}" destId="{3353AA52-CCFE-4EAA-B556-06DF581AC891}" srcOrd="2" destOrd="0" presId="urn:microsoft.com/office/officeart/2018/2/layout/IconVerticalSolidList"/>
    <dgm:cxn modelId="{59C21389-A7A0-485B-B2C2-51F4B70E6AC6}" type="presParOf" srcId="{3173194E-440F-4FE3-9A4D-197660675BBD}" destId="{7C37318D-A383-40CD-8695-BBBBF29606A8}" srcOrd="3" destOrd="0" presId="urn:microsoft.com/office/officeart/2018/2/layout/IconVerticalSolidList"/>
    <dgm:cxn modelId="{248D7DF3-4816-42D5-8C5E-99DC0C93A367}" type="presParOf" srcId="{671CB8B5-044D-409E-89B8-4B4D13CC7AA2}" destId="{25F4D226-6914-474C-820B-6D7542E644C3}" srcOrd="3" destOrd="0" presId="urn:microsoft.com/office/officeart/2018/2/layout/IconVerticalSolidList"/>
    <dgm:cxn modelId="{27088EAD-3389-4998-84BB-1185F569B4C8}" type="presParOf" srcId="{671CB8B5-044D-409E-89B8-4B4D13CC7AA2}" destId="{A49618D2-51C0-4A0B-BD0D-BBBDD1B5E8AB}" srcOrd="4" destOrd="0" presId="urn:microsoft.com/office/officeart/2018/2/layout/IconVerticalSolidList"/>
    <dgm:cxn modelId="{87DA903A-8C63-4626-9277-188BE619D0F3}" type="presParOf" srcId="{A49618D2-51C0-4A0B-BD0D-BBBDD1B5E8AB}" destId="{66E51770-B588-4AB2-A4DC-CB842D49720E}" srcOrd="0" destOrd="0" presId="urn:microsoft.com/office/officeart/2018/2/layout/IconVerticalSolidList"/>
    <dgm:cxn modelId="{9C5DBFDE-CD6B-41FB-9BCB-D40904E4B120}" type="presParOf" srcId="{A49618D2-51C0-4A0B-BD0D-BBBDD1B5E8AB}" destId="{2B2CCB29-AE74-4E7E-B93A-182E8BD93636}" srcOrd="1" destOrd="0" presId="urn:microsoft.com/office/officeart/2018/2/layout/IconVerticalSolidList"/>
    <dgm:cxn modelId="{DFFE0962-030D-4FD2-A9C9-DB4B334517B3}" type="presParOf" srcId="{A49618D2-51C0-4A0B-BD0D-BBBDD1B5E8AB}" destId="{E07D50A2-7CD3-453B-84BA-29863B27350E}" srcOrd="2" destOrd="0" presId="urn:microsoft.com/office/officeart/2018/2/layout/IconVerticalSolidList"/>
    <dgm:cxn modelId="{8CB279C2-A964-438F-B650-4C928B22FF58}" type="presParOf" srcId="{A49618D2-51C0-4A0B-BD0D-BBBDD1B5E8AB}" destId="{BC09F322-E7B4-4A9D-A886-E91565FCA262}" srcOrd="3" destOrd="0" presId="urn:microsoft.com/office/officeart/2018/2/layout/IconVerticalSolidList"/>
    <dgm:cxn modelId="{96BE7C0B-72A7-42E1-AD1C-1D6A02C0F760}" type="presParOf" srcId="{671CB8B5-044D-409E-89B8-4B4D13CC7AA2}" destId="{D515700F-89A1-4469-97FA-3DA6B53AB019}" srcOrd="5" destOrd="0" presId="urn:microsoft.com/office/officeart/2018/2/layout/IconVerticalSolidList"/>
    <dgm:cxn modelId="{BCC78063-F669-493C-9424-C319989BB00A}" type="presParOf" srcId="{671CB8B5-044D-409E-89B8-4B4D13CC7AA2}" destId="{2F66CF3E-06C4-4C0E-B9B5-74AB5E54EC31}" srcOrd="6" destOrd="0" presId="urn:microsoft.com/office/officeart/2018/2/layout/IconVerticalSolidList"/>
    <dgm:cxn modelId="{7DD3D1D9-D5DC-4276-AD13-7805C3D96572}" type="presParOf" srcId="{2F66CF3E-06C4-4C0E-B9B5-74AB5E54EC31}" destId="{C07E93F0-809E-4192-810C-135726D0DCBA}" srcOrd="0" destOrd="0" presId="urn:microsoft.com/office/officeart/2018/2/layout/IconVerticalSolidList"/>
    <dgm:cxn modelId="{F47D441B-4B34-4E9C-8C32-D29718F6282E}" type="presParOf" srcId="{2F66CF3E-06C4-4C0E-B9B5-74AB5E54EC31}" destId="{70B502C0-7B70-4839-BE4D-BA624C21942F}" srcOrd="1" destOrd="0" presId="urn:microsoft.com/office/officeart/2018/2/layout/IconVerticalSolidList"/>
    <dgm:cxn modelId="{2F31CB25-1651-44A0-A083-B034A9849ECB}" type="presParOf" srcId="{2F66CF3E-06C4-4C0E-B9B5-74AB5E54EC31}" destId="{980FAFCA-9228-414A-88FB-8F1194D01D99}" srcOrd="2" destOrd="0" presId="urn:microsoft.com/office/officeart/2018/2/layout/IconVerticalSolidList"/>
    <dgm:cxn modelId="{61E97DDB-7E16-4EBD-B1DA-4DD89D2DA6DC}" type="presParOf" srcId="{2F66CF3E-06C4-4C0E-B9B5-74AB5E54EC31}" destId="{2A67C829-D7E1-4CE0-BDA5-79E43AE8BD6A}" srcOrd="3" destOrd="0" presId="urn:microsoft.com/office/officeart/2018/2/layout/IconVerticalSolidList"/>
    <dgm:cxn modelId="{8C70E126-F925-429F-B2CE-6DBD518FB4E9}" type="presParOf" srcId="{671CB8B5-044D-409E-89B8-4B4D13CC7AA2}" destId="{49294708-AE00-44EE-B47F-73EEE8A118EA}" srcOrd="7" destOrd="0" presId="urn:microsoft.com/office/officeart/2018/2/layout/IconVerticalSolidList"/>
    <dgm:cxn modelId="{160A603C-A3DE-485D-A26C-9D4E6402A49E}" type="presParOf" srcId="{671CB8B5-044D-409E-89B8-4B4D13CC7AA2}" destId="{AC3F4A5F-ECD9-4776-94A3-9BEAECBB7B03}" srcOrd="8" destOrd="0" presId="urn:microsoft.com/office/officeart/2018/2/layout/IconVerticalSolidList"/>
    <dgm:cxn modelId="{85424280-68C1-452F-B85C-3798BAB219E4}" type="presParOf" srcId="{AC3F4A5F-ECD9-4776-94A3-9BEAECBB7B03}" destId="{D1F93DF8-D1A6-4FFD-82C0-907594384BC0}" srcOrd="0" destOrd="0" presId="urn:microsoft.com/office/officeart/2018/2/layout/IconVerticalSolidList"/>
    <dgm:cxn modelId="{8329B17D-C965-4A21-A3AA-8FACE911A92E}" type="presParOf" srcId="{AC3F4A5F-ECD9-4776-94A3-9BEAECBB7B03}" destId="{5A5F8279-CE2E-48E3-B399-3AF115EF626E}" srcOrd="1" destOrd="0" presId="urn:microsoft.com/office/officeart/2018/2/layout/IconVerticalSolidList"/>
    <dgm:cxn modelId="{DE64F019-2091-4A3D-8DDE-FDD94005AFA3}" type="presParOf" srcId="{AC3F4A5F-ECD9-4776-94A3-9BEAECBB7B03}" destId="{9C571614-4A29-498D-A073-DE7690CD7985}" srcOrd="2" destOrd="0" presId="urn:microsoft.com/office/officeart/2018/2/layout/IconVerticalSolidList"/>
    <dgm:cxn modelId="{3CAC81FA-B694-43F6-94FC-17798FCDAD57}" type="presParOf" srcId="{AC3F4A5F-ECD9-4776-94A3-9BEAECBB7B03}" destId="{E5E19620-4F20-44C6-A9B1-54978C48D3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49934-6257-4106-A5DB-57EEC184CFFF}">
      <dsp:nvSpPr>
        <dsp:cNvPr id="0" name=""/>
        <dsp:cNvSpPr/>
      </dsp:nvSpPr>
      <dsp:spPr>
        <a:xfrm>
          <a:off x="0" y="2933"/>
          <a:ext cx="10890928" cy="6248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2EE1E-4D26-4696-8373-1827E91DDD2A}">
      <dsp:nvSpPr>
        <dsp:cNvPr id="0" name=""/>
        <dsp:cNvSpPr/>
      </dsp:nvSpPr>
      <dsp:spPr>
        <a:xfrm>
          <a:off x="189020" y="143527"/>
          <a:ext cx="343673" cy="343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7A852-F3BE-45EF-8D8E-78970965CBFC}">
      <dsp:nvSpPr>
        <dsp:cNvPr id="0" name=""/>
        <dsp:cNvSpPr/>
      </dsp:nvSpPr>
      <dsp:spPr>
        <a:xfrm>
          <a:off x="721714" y="2933"/>
          <a:ext cx="10169213" cy="62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31" tIns="66131" rIns="66131" bIns="661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Prevents Data Theft</a:t>
          </a:r>
          <a:r>
            <a:rPr lang="en-US" sz="1600" kern="1200"/>
            <a:t> – Attackers can steal sensitive data stored in local storage, session storage, or cookies.</a:t>
          </a:r>
        </a:p>
      </dsp:txBody>
      <dsp:txXfrm>
        <a:off x="721714" y="2933"/>
        <a:ext cx="10169213" cy="624860"/>
      </dsp:txXfrm>
    </dsp:sp>
    <dsp:sp modelId="{D90E14EF-A1CA-44E5-8B44-1CCCAEB95D78}">
      <dsp:nvSpPr>
        <dsp:cNvPr id="0" name=""/>
        <dsp:cNvSpPr/>
      </dsp:nvSpPr>
      <dsp:spPr>
        <a:xfrm>
          <a:off x="0" y="784009"/>
          <a:ext cx="10890928" cy="6248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35E6F-C9E3-4823-9924-C60B9E5B4B29}">
      <dsp:nvSpPr>
        <dsp:cNvPr id="0" name=""/>
        <dsp:cNvSpPr/>
      </dsp:nvSpPr>
      <dsp:spPr>
        <a:xfrm>
          <a:off x="189020" y="924603"/>
          <a:ext cx="343673" cy="3436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7318D-A383-40CD-8695-BBBBF29606A8}">
      <dsp:nvSpPr>
        <dsp:cNvPr id="0" name=""/>
        <dsp:cNvSpPr/>
      </dsp:nvSpPr>
      <dsp:spPr>
        <a:xfrm>
          <a:off x="721714" y="784009"/>
          <a:ext cx="10169213" cy="62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31" tIns="66131" rIns="66131" bIns="661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Protects User Privacy</a:t>
          </a:r>
          <a:r>
            <a:rPr lang="en-US" sz="1600" kern="1200"/>
            <a:t> – Ensures personal and financial data is not exposed to malicious scripts.</a:t>
          </a:r>
        </a:p>
      </dsp:txBody>
      <dsp:txXfrm>
        <a:off x="721714" y="784009"/>
        <a:ext cx="10169213" cy="624860"/>
      </dsp:txXfrm>
    </dsp:sp>
    <dsp:sp modelId="{66E51770-B588-4AB2-A4DC-CB842D49720E}">
      <dsp:nvSpPr>
        <dsp:cNvPr id="0" name=""/>
        <dsp:cNvSpPr/>
      </dsp:nvSpPr>
      <dsp:spPr>
        <a:xfrm>
          <a:off x="0" y="1565085"/>
          <a:ext cx="10890928" cy="6248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CCB29-AE74-4E7E-B93A-182E8BD93636}">
      <dsp:nvSpPr>
        <dsp:cNvPr id="0" name=""/>
        <dsp:cNvSpPr/>
      </dsp:nvSpPr>
      <dsp:spPr>
        <a:xfrm>
          <a:off x="189020" y="1705679"/>
          <a:ext cx="343673" cy="3436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9F322-E7B4-4A9D-A886-E91565FCA262}">
      <dsp:nvSpPr>
        <dsp:cNvPr id="0" name=""/>
        <dsp:cNvSpPr/>
      </dsp:nvSpPr>
      <dsp:spPr>
        <a:xfrm>
          <a:off x="721714" y="1565085"/>
          <a:ext cx="10169213" cy="62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31" tIns="66131" rIns="66131" bIns="661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Prevents Code Injection Attacks</a:t>
          </a:r>
          <a:r>
            <a:rPr lang="en-US" sz="1600" kern="1200"/>
            <a:t> – Avoids threats like </a:t>
          </a:r>
          <a:r>
            <a:rPr lang="en-US" sz="1600" b="1" kern="1200"/>
            <a:t>Cross-Site Scripting (XSS)</a:t>
          </a:r>
          <a:r>
            <a:rPr lang="en-US" sz="1600" kern="1200"/>
            <a:t> and </a:t>
          </a:r>
          <a:r>
            <a:rPr lang="en-US" sz="1600" b="1" kern="1200"/>
            <a:t>Cross-Site Request Forgery (CSRF)</a:t>
          </a:r>
          <a:r>
            <a:rPr lang="en-US" sz="1600" kern="1200"/>
            <a:t>.</a:t>
          </a:r>
        </a:p>
      </dsp:txBody>
      <dsp:txXfrm>
        <a:off x="721714" y="1565085"/>
        <a:ext cx="10169213" cy="624860"/>
      </dsp:txXfrm>
    </dsp:sp>
    <dsp:sp modelId="{C07E93F0-809E-4192-810C-135726D0DCBA}">
      <dsp:nvSpPr>
        <dsp:cNvPr id="0" name=""/>
        <dsp:cNvSpPr/>
      </dsp:nvSpPr>
      <dsp:spPr>
        <a:xfrm>
          <a:off x="0" y="2346161"/>
          <a:ext cx="10890928" cy="6248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502C0-7B70-4839-BE4D-BA624C21942F}">
      <dsp:nvSpPr>
        <dsp:cNvPr id="0" name=""/>
        <dsp:cNvSpPr/>
      </dsp:nvSpPr>
      <dsp:spPr>
        <a:xfrm>
          <a:off x="189020" y="2486755"/>
          <a:ext cx="343673" cy="3436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7C829-D7E1-4CE0-BDA5-79E43AE8BD6A}">
      <dsp:nvSpPr>
        <dsp:cNvPr id="0" name=""/>
        <dsp:cNvSpPr/>
      </dsp:nvSpPr>
      <dsp:spPr>
        <a:xfrm>
          <a:off x="721714" y="2346161"/>
          <a:ext cx="10169213" cy="62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31" tIns="66131" rIns="66131" bIns="661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Ensures Secure Communication</a:t>
          </a:r>
          <a:r>
            <a:rPr lang="en-US" sz="1600" kern="1200"/>
            <a:t> – Prevents </a:t>
          </a:r>
          <a:r>
            <a:rPr lang="en-US" sz="1600" b="1" kern="1200"/>
            <a:t>Man-in-the-Middle (MITM) attacks</a:t>
          </a:r>
          <a:r>
            <a:rPr lang="en-US" sz="1600" kern="1200"/>
            <a:t> by enforcing HTTPS.</a:t>
          </a:r>
        </a:p>
      </dsp:txBody>
      <dsp:txXfrm>
        <a:off x="721714" y="2346161"/>
        <a:ext cx="10169213" cy="624860"/>
      </dsp:txXfrm>
    </dsp:sp>
    <dsp:sp modelId="{D1F93DF8-D1A6-4FFD-82C0-907594384BC0}">
      <dsp:nvSpPr>
        <dsp:cNvPr id="0" name=""/>
        <dsp:cNvSpPr/>
      </dsp:nvSpPr>
      <dsp:spPr>
        <a:xfrm>
          <a:off x="0" y="3127237"/>
          <a:ext cx="10890928" cy="6248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F8279-CE2E-48E3-B399-3AF115EF626E}">
      <dsp:nvSpPr>
        <dsp:cNvPr id="0" name=""/>
        <dsp:cNvSpPr/>
      </dsp:nvSpPr>
      <dsp:spPr>
        <a:xfrm>
          <a:off x="189020" y="3267831"/>
          <a:ext cx="343673" cy="3436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19620-4F20-44C6-A9B1-54978C48D353}">
      <dsp:nvSpPr>
        <dsp:cNvPr id="0" name=""/>
        <dsp:cNvSpPr/>
      </dsp:nvSpPr>
      <dsp:spPr>
        <a:xfrm>
          <a:off x="721714" y="3127237"/>
          <a:ext cx="10169213" cy="62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31" tIns="66131" rIns="66131" bIns="661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Reduces Attack Surface</a:t>
          </a:r>
          <a:r>
            <a:rPr lang="en-US" sz="1600" kern="1200"/>
            <a:t> – Proper security measures reduce the risk of unauthorized access to client-side resources.</a:t>
          </a:r>
        </a:p>
      </dsp:txBody>
      <dsp:txXfrm>
        <a:off x="721714" y="3127237"/>
        <a:ext cx="10169213" cy="624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0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1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233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5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18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0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1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7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1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2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3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9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1" r:id="rId6"/>
    <p:sldLayoutId id="2147483907" r:id="rId7"/>
    <p:sldLayoutId id="2147483908" r:id="rId8"/>
    <p:sldLayoutId id="2147483909" r:id="rId9"/>
    <p:sldLayoutId id="2147483910" r:id="rId10"/>
    <p:sldLayoutId id="214748391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406BD704-01C2-4341-B99A-116CC7EC5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device&#10;&#10;AI-generated content may be incorrect.">
            <a:extLst>
              <a:ext uri="{FF2B5EF4-FFF2-40B4-BE49-F238E27FC236}">
                <a16:creationId xmlns:a16="http://schemas.microsoft.com/office/drawing/2014/main" id="{E2F7D0C8-BBA3-0A16-AABD-372AD30BD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02" b="45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0225C01B-A296-4FAA-AA46-794F27DF6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94" y="979075"/>
            <a:ext cx="5777024" cy="5074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9451" y="1352492"/>
            <a:ext cx="466554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Handling Client-Side Data Securely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0377" y="3522047"/>
            <a:ext cx="4665546" cy="189211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 PRESENTED BY :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b="1"/>
          </a:p>
          <a:p>
            <a:pPr>
              <a:lnSpc>
                <a:spcPct val="120000"/>
              </a:lnSpc>
            </a:pPr>
            <a:r>
              <a:rPr lang="en-US" b="1"/>
              <a:t> </a:t>
            </a:r>
            <a:r>
              <a:rPr lang="en-US"/>
              <a:t>- </a:t>
            </a:r>
            <a:r>
              <a:rPr lang="en-US" b="1"/>
              <a:t>TRISHAR M 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 - </a:t>
            </a:r>
            <a:r>
              <a:rPr lang="en-US" b="1"/>
              <a:t>DHANANJAYA R</a:t>
            </a:r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2713E66-598D-4B8A-9D2A-67C7AF46E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5673" y="979075"/>
            <a:ext cx="0" cy="5074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Why Is Data Encryption Necessary even in Private Networks? · TeskaLabs Blog">
            <a:extLst>
              <a:ext uri="{FF2B5EF4-FFF2-40B4-BE49-F238E27FC236}">
                <a16:creationId xmlns:a16="http://schemas.microsoft.com/office/drawing/2014/main" id="{BFBC2353-970F-415B-5EC5-B0E8EEEE66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95" b="2"/>
          <a:stretch/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97FCD2-76C0-EFD0-7AF8-A47570BA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3. </a:t>
            </a:r>
            <a:r>
              <a:rPr lang="en-US"/>
              <a:t>Wi-Fi Eavesdropping 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A18A59-ECE0-471C-BC84-398EF3ADA3A3}"/>
              </a:ext>
            </a:extLst>
          </p:cNvPr>
          <p:cNvSpPr txBox="1">
            <a:spLocks/>
          </p:cNvSpPr>
          <p:nvPr/>
        </p:nvSpPr>
        <p:spPr>
          <a:xfrm>
            <a:off x="640080" y="2176036"/>
            <a:ext cx="6291472" cy="41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 connect to a public Wi-Fi named </a:t>
            </a:r>
            <a:r>
              <a:rPr lang="en-US" b="1"/>
              <a:t>"Presidency_Free_WiFi"</a:t>
            </a:r>
            <a:r>
              <a:rPr lang="en-US"/>
              <a:t>.</a:t>
            </a:r>
          </a:p>
          <a:p>
            <a:r>
              <a:rPr lang="en-US"/>
              <a:t>Unknowingly, the Wi-Fi is </a:t>
            </a:r>
            <a:r>
              <a:rPr lang="en-US" b="1"/>
              <a:t>set up by an attacker</a:t>
            </a:r>
            <a:r>
              <a:rPr lang="en-US"/>
              <a:t> as a fake hotspot.</a:t>
            </a:r>
          </a:p>
          <a:p>
            <a:r>
              <a:rPr lang="en-US"/>
              <a:t>The attacker </a:t>
            </a:r>
            <a:r>
              <a:rPr lang="en-US" b="1"/>
              <a:t>monitors all unencrypted data</a:t>
            </a:r>
            <a:r>
              <a:rPr lang="en-US"/>
              <a:t> sent between you and the internet, including login credentials.</a:t>
            </a:r>
          </a:p>
          <a:p>
            <a:pPr marL="0" indent="0"/>
            <a:endParaRPr lang="en-US"/>
          </a:p>
        </p:txBody>
      </p:sp>
      <p:pic>
        <p:nvPicPr>
          <p:cNvPr id="4" name="Content Placeholder 3" descr="How BSNL Free WiFi Transformed Arjun's Home Connectivity Experience">
            <a:extLst>
              <a:ext uri="{FF2B5EF4-FFF2-40B4-BE49-F238E27FC236}">
                <a16:creationId xmlns:a16="http://schemas.microsoft.com/office/drawing/2014/main" id="{94E75A65-F522-3745-E5BE-C874C5D66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02842" y="153109"/>
            <a:ext cx="1463040" cy="109728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CC145B-F49B-49E7-89F2-09D1AF38152D}"/>
              </a:ext>
            </a:extLst>
          </p:cNvPr>
          <p:cNvSpPr txBox="1">
            <a:spLocks/>
          </p:cNvSpPr>
          <p:nvPr/>
        </p:nvSpPr>
        <p:spPr>
          <a:xfrm>
            <a:off x="1059509" y="2281025"/>
            <a:ext cx="6764391" cy="39281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7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1D584-0928-33A2-3620-599C47A1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0"/>
            <a:ext cx="5752093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Cross site Request Forgery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3FA9-BCED-FDAC-2AF0-BC9206711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6205"/>
            <a:ext cx="5752095" cy="36617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An attack where a malicious website tricks an authenticated user into performing unintended actions on a trusted website </a:t>
            </a:r>
            <a:r>
              <a:rPr lang="en-US" b="1" dirty="0">
                <a:ea typeface="+mn-lt"/>
                <a:cs typeface="+mn-lt"/>
              </a:rPr>
              <a:t>without their consent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What is cross-site request forgery? | Invicti">
            <a:extLst>
              <a:ext uri="{FF2B5EF4-FFF2-40B4-BE49-F238E27FC236}">
                <a16:creationId xmlns:a16="http://schemas.microsoft.com/office/drawing/2014/main" id="{EA020CA4-5F55-7561-0DE9-4F65ED411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46" y="3607283"/>
            <a:ext cx="4250585" cy="2231557"/>
          </a:xfrm>
          <a:prstGeom prst="rect">
            <a:avLst/>
          </a:prstGeom>
        </p:spPr>
      </p:pic>
      <p:pic>
        <p:nvPicPr>
          <p:cNvPr id="8" name="Picture 7" descr="What is CSRF (Cross Site Request Forgery)">
            <a:extLst>
              <a:ext uri="{FF2B5EF4-FFF2-40B4-BE49-F238E27FC236}">
                <a16:creationId xmlns:a16="http://schemas.microsoft.com/office/drawing/2014/main" id="{FD604D62-3256-EACD-5BD9-7CE14D38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946" y="1091701"/>
            <a:ext cx="4250585" cy="218905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03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80006-D13B-895F-1944-A418FE4D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35" y="1525109"/>
            <a:ext cx="10829353" cy="44590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200" b="1" dirty="0">
                <a:ea typeface="+mn-lt"/>
                <a:cs typeface="+mn-lt"/>
              </a:rPr>
              <a:t>User logs into a legitimate website (e.g., a banking site) and remains authenticated (session cookie stored).</a:t>
            </a:r>
            <a:endParaRPr lang="en-US" sz="2200" b="1" dirty="0"/>
          </a:p>
          <a:p>
            <a:pPr algn="just"/>
            <a:r>
              <a:rPr lang="en-US" sz="2200" b="1" dirty="0">
                <a:ea typeface="+mn-lt"/>
                <a:cs typeface="+mn-lt"/>
              </a:rPr>
              <a:t>Attacker sends the user a malicious request via email, social media, or an embedded script.</a:t>
            </a:r>
            <a:endParaRPr lang="en-US" sz="2200" b="1" dirty="0"/>
          </a:p>
          <a:p>
            <a:pPr algn="just"/>
            <a:r>
              <a:rPr lang="en-US" sz="2200" b="1" dirty="0">
                <a:ea typeface="+mn-lt"/>
                <a:cs typeface="+mn-lt"/>
              </a:rPr>
              <a:t>If the user clicks the malicious link while still logged in, their browser sends a request to the legitimate site using the stored session cookies.</a:t>
            </a:r>
            <a:endParaRPr lang="en-US" sz="2200" b="1" dirty="0"/>
          </a:p>
          <a:p>
            <a:pPr algn="just"/>
            <a:r>
              <a:rPr lang="en-US" sz="2200" b="1" dirty="0">
                <a:ea typeface="+mn-lt"/>
                <a:cs typeface="+mn-lt"/>
              </a:rPr>
              <a:t>The site processes the request as if it were a legitimate action from the user.</a:t>
            </a:r>
            <a:endParaRPr lang="en-US" sz="2200" b="1" dirty="0"/>
          </a:p>
          <a:p>
            <a:pPr algn="just"/>
            <a:endParaRPr lang="en-US" sz="2200" b="1" dirty="0"/>
          </a:p>
        </p:txBody>
      </p:sp>
      <p:pic>
        <p:nvPicPr>
          <p:cNvPr id="4" name="Picture 3" descr="Free Gift Images – Browse 184,667 Stock Photos, Vectors, and Video | Adobe  Stock">
            <a:extLst>
              <a:ext uri="{FF2B5EF4-FFF2-40B4-BE49-F238E27FC236}">
                <a16:creationId xmlns:a16="http://schemas.microsoft.com/office/drawing/2014/main" id="{D4EF5017-174C-B67A-1DB5-39507235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06" y="109451"/>
            <a:ext cx="2390156" cy="1012613"/>
          </a:xfrm>
          <a:prstGeom prst="rect">
            <a:avLst/>
          </a:prstGeom>
        </p:spPr>
      </p:pic>
      <p:pic>
        <p:nvPicPr>
          <p:cNvPr id="154" name="Picture 153" descr="Free Gift Button - Rock Band Guitar Transparent PNG - 1171x586 - Free  Download on NicePNG">
            <a:extLst>
              <a:ext uri="{FF2B5EF4-FFF2-40B4-BE49-F238E27FC236}">
                <a16:creationId xmlns:a16="http://schemas.microsoft.com/office/drawing/2014/main" id="{A6254A46-97BB-115D-837F-56B6298F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77" y="109072"/>
            <a:ext cx="2743198" cy="6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0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06BD704-01C2-4341-B99A-116CC7EC5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computer&#10;&#10;AI-generated content may be incorrect.">
            <a:extLst>
              <a:ext uri="{FF2B5EF4-FFF2-40B4-BE49-F238E27FC236}">
                <a16:creationId xmlns:a16="http://schemas.microsoft.com/office/drawing/2014/main" id="{6345586B-9855-3722-BC1E-3AEFBE95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95" b="91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225C01B-A296-4FAA-AA46-794F27DF6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94" y="979075"/>
            <a:ext cx="5777024" cy="5074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6F7F8-4F81-A5CA-9FAE-7BC03F3A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51" y="1352492"/>
            <a:ext cx="4665540" cy="1143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Securing Data On Client Side 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5E727-8EA5-E0B0-652D-370E344F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54" y="2939447"/>
            <a:ext cx="4657850" cy="21188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1900" b="1" dirty="0">
                <a:ea typeface="+mn-lt"/>
                <a:cs typeface="+mn-lt"/>
              </a:rPr>
              <a:t>Avoid storing sensitive data in local storage, cookies, or session storage.</a:t>
            </a:r>
            <a:endParaRPr lang="en-US" sz="19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900" b="1" dirty="0">
                <a:ea typeface="+mn-lt"/>
                <a:cs typeface="+mn-lt"/>
              </a:rPr>
              <a:t>2.   Use Content Security Policy (CSP)</a:t>
            </a:r>
          </a:p>
          <a:p>
            <a:pPr marL="0" indent="0">
              <a:buNone/>
            </a:pPr>
            <a:r>
              <a:rPr lang="en-US" sz="1900" b="1" dirty="0"/>
              <a:t>     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713E66-598D-4B8A-9D2A-67C7AF46E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5673" y="979075"/>
            <a:ext cx="0" cy="5074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102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F8FB-50F6-AAFB-6C21-083D3E24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273729"/>
            <a:ext cx="10890929" cy="109728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Local Storage Token Theft :</a:t>
            </a:r>
            <a:endParaRPr lang="en-US" dirty="0"/>
          </a:p>
        </p:txBody>
      </p:sp>
      <p:pic>
        <p:nvPicPr>
          <p:cNvPr id="4" name="Content Placeholder 3" descr="A close-up of a logo&#10;&#10;AI-generated content may be incorrect.">
            <a:extLst>
              <a:ext uri="{FF2B5EF4-FFF2-40B4-BE49-F238E27FC236}">
                <a16:creationId xmlns:a16="http://schemas.microsoft.com/office/drawing/2014/main" id="{4CCFABC8-F8FA-4C5D-5B04-999683CFE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134" y="2879766"/>
            <a:ext cx="8820150" cy="717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A black background with pink and white text&#10;&#10;AI-generated content may be incorrect.">
            <a:extLst>
              <a:ext uri="{FF2B5EF4-FFF2-40B4-BE49-F238E27FC236}">
                <a16:creationId xmlns:a16="http://schemas.microsoft.com/office/drawing/2014/main" id="{173EFEBD-7BD1-52C0-60FB-4C3340CE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70" y="4514143"/>
            <a:ext cx="7581900" cy="704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A30A1603-87F4-F4F2-67D8-F3642932AFB8}"/>
              </a:ext>
            </a:extLst>
          </p:cNvPr>
          <p:cNvSpPr/>
          <p:nvPr/>
        </p:nvSpPr>
        <p:spPr>
          <a:xfrm>
            <a:off x="5062910" y="2040474"/>
            <a:ext cx="6963851" cy="585181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A </a:t>
            </a:r>
            <a:r>
              <a:rPr lang="en-US" b="1" dirty="0">
                <a:ea typeface="+mn-lt"/>
                <a:cs typeface="+mn-lt"/>
              </a:rPr>
              <a:t>single-page application (SPA)</a:t>
            </a:r>
            <a:r>
              <a:rPr lang="en-US" dirty="0">
                <a:ea typeface="+mn-lt"/>
                <a:cs typeface="+mn-lt"/>
              </a:rPr>
              <a:t> stores an authentication token in </a:t>
            </a:r>
            <a:r>
              <a:rPr lang="en-US" b="1" dirty="0">
                <a:ea typeface="+mn-lt"/>
                <a:cs typeface="+mn-lt"/>
              </a:rPr>
              <a:t>local-storage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63F2E21-41F3-C9EA-0651-989AED9CAA0F}"/>
              </a:ext>
            </a:extLst>
          </p:cNvPr>
          <p:cNvSpPr/>
          <p:nvPr/>
        </p:nvSpPr>
        <p:spPr>
          <a:xfrm>
            <a:off x="6877842" y="3760711"/>
            <a:ext cx="4152126" cy="5963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a typeface="+mn-lt"/>
                <a:cs typeface="+mn-lt"/>
              </a:rPr>
              <a:t> attacker injects an XSS script:</a:t>
            </a:r>
            <a:endParaRPr lang="en-US" b="1"/>
          </a:p>
        </p:txBody>
      </p:sp>
      <p:pic>
        <p:nvPicPr>
          <p:cNvPr id="16" name="Picture 1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BC111AB-2948-CD56-92E7-25C51CC1F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32" y="5986768"/>
            <a:ext cx="7130992" cy="616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9D9F50-EFBF-1DCB-AC51-207DCE506B0C}"/>
              </a:ext>
            </a:extLst>
          </p:cNvPr>
          <p:cNvCxnSpPr/>
          <p:nvPr/>
        </p:nvCxnSpPr>
        <p:spPr>
          <a:xfrm>
            <a:off x="7256477" y="6263779"/>
            <a:ext cx="768990" cy="1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AC62B9-429F-06D1-F83E-003E854788E7}"/>
              </a:ext>
            </a:extLst>
          </p:cNvPr>
          <p:cNvSpPr/>
          <p:nvPr/>
        </p:nvSpPr>
        <p:spPr>
          <a:xfrm>
            <a:off x="8053431" y="6012109"/>
            <a:ext cx="3970788" cy="5732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Prevents from running malicious scripts</a:t>
            </a:r>
          </a:p>
        </p:txBody>
      </p:sp>
    </p:spTree>
    <p:extLst>
      <p:ext uri="{BB962C8B-B14F-4D97-AF65-F5344CB8AC3E}">
        <p14:creationId xmlns:p14="http://schemas.microsoft.com/office/powerpoint/2010/main" val="721073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DEC6-9CDF-A039-4264-0E5CF9FA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Authentication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6396E-0294-A498-F52B-429D5F914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Use Strong Password Policies and Multi-Factor Authentication (MFA)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6000"/>
                  </a:schemeClr>
                </a:solidFill>
                <a:ea typeface="+mn-lt"/>
                <a:cs typeface="+mn-lt"/>
              </a:rPr>
              <a:t>  Example: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Google’s 2FA login system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ea typeface="+mn-lt"/>
                <a:cs typeface="+mn-lt"/>
              </a:rPr>
              <a:t>Implement Proper Session Management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6000"/>
                  </a:schemeClr>
                </a:solidFill>
                <a:ea typeface="+mn-lt"/>
                <a:cs typeface="+mn-lt"/>
              </a:rPr>
              <a:t>  Example</a:t>
            </a:r>
            <a:r>
              <a:rPr lang="en-US" dirty="0">
                <a:solidFill>
                  <a:schemeClr val="accent4">
                    <a:lumMod val="76000"/>
                  </a:schemeClr>
                </a:solidFill>
                <a:ea typeface="+mn-lt"/>
                <a:cs typeface="+mn-lt"/>
              </a:rPr>
              <a:t>: 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Expiring inactive sessions after 15 minutes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ea typeface="+mn-lt"/>
                <a:cs typeface="+mn-lt"/>
              </a:rPr>
              <a:t>Prevent Token Theft (OAuth, JWT security best practices)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6000"/>
                  </a:schemeClr>
                </a:solidFill>
                <a:ea typeface="+mn-lt"/>
                <a:cs typeface="+mn-lt"/>
              </a:rPr>
              <a:t>  Example</a:t>
            </a:r>
            <a:r>
              <a:rPr lang="en-US" dirty="0">
                <a:solidFill>
                  <a:schemeClr val="accent4">
                    <a:lumMod val="76000"/>
                  </a:schemeClr>
                </a:solidFill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Refresh tokens with short expiration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OnWords: Identity | KMUW">
            <a:extLst>
              <a:ext uri="{FF2B5EF4-FFF2-40B4-BE49-F238E27FC236}">
                <a16:creationId xmlns:a16="http://schemas.microsoft.com/office/drawing/2014/main" id="{5AEE8D92-CB58-DE2E-3CF4-316B8A2D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473" y="920777"/>
            <a:ext cx="2743199" cy="2513730"/>
          </a:xfrm>
          <a:prstGeom prst="rect">
            <a:avLst/>
          </a:prstGeom>
        </p:spPr>
      </p:pic>
      <p:pic>
        <p:nvPicPr>
          <p:cNvPr id="6" name="Picture 5" descr="Two-Factor Authentication (2FA) in Digital Security: | by Arun | Medium">
            <a:extLst>
              <a:ext uri="{FF2B5EF4-FFF2-40B4-BE49-F238E27FC236}">
                <a16:creationId xmlns:a16="http://schemas.microsoft.com/office/drawing/2014/main" id="{F2A8E1C5-A75F-38BA-8F83-2F17B50E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521" y="3930190"/>
            <a:ext cx="2743200" cy="18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5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padlock art">
            <a:extLst>
              <a:ext uri="{FF2B5EF4-FFF2-40B4-BE49-F238E27FC236}">
                <a16:creationId xmlns:a16="http://schemas.microsoft.com/office/drawing/2014/main" id="{0437AFF1-9309-B512-459E-ADDBB939F9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9" r="41675" b="5"/>
          <a:stretch/>
        </p:blipFill>
        <p:spPr>
          <a:xfrm>
            <a:off x="20" y="10"/>
            <a:ext cx="4657750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51EF860-696D-9C55-FB81-DB830B42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Secure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E43F-FDD5-2D4E-6272-EA8C08B59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b="1" dirty="0">
                <a:ea typeface="+mn-lt"/>
                <a:cs typeface="+mn-lt"/>
              </a:rPr>
              <a:t>Enforce HTTPS using TLS</a:t>
            </a:r>
            <a:endParaRPr lang="en-US" dirty="0"/>
          </a:p>
          <a:p>
            <a:pPr marL="0" indent="0" algn="just">
              <a:buNone/>
            </a:pPr>
            <a:r>
              <a:rPr lang="en-US" dirty="0">
                <a:solidFill>
                  <a:schemeClr val="accent4">
                    <a:lumMod val="76000"/>
                  </a:schemeClr>
                </a:solidFill>
                <a:ea typeface="+mn-lt"/>
                <a:cs typeface="+mn-lt"/>
              </a:rPr>
              <a:t>Example: 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A website using SSL/TLS certificates to prevent MITM attacks</a:t>
            </a:r>
            <a:endParaRPr lang="en-US" b="1">
              <a:solidFill>
                <a:schemeClr val="accent1"/>
              </a:solidFill>
            </a:endParaRPr>
          </a:p>
          <a:p>
            <a:pPr marL="0" indent="0" algn="just">
              <a:buNone/>
            </a:pPr>
            <a:endParaRPr lang="en-US" b="1" dirty="0">
              <a:solidFill>
                <a:schemeClr val="accent1"/>
              </a:solidFill>
              <a:ea typeface="+mn-lt"/>
              <a:cs typeface="+mn-lt"/>
            </a:endParaRPr>
          </a:p>
          <a:p>
            <a:pPr algn="just"/>
            <a:r>
              <a:rPr lang="en-US" b="1" dirty="0">
                <a:ea typeface="+mn-lt"/>
                <a:cs typeface="+mn-lt"/>
              </a:rPr>
              <a:t>Use Secure HTTP Headers (HSTS, X-Frame-Options, X-Content-Type-Options)</a:t>
            </a:r>
            <a:endParaRPr lang="en-US" dirty="0"/>
          </a:p>
          <a:p>
            <a:pPr marL="0" indent="0" algn="just">
              <a:buNone/>
            </a:pPr>
            <a:r>
              <a:rPr lang="en-US" dirty="0">
                <a:solidFill>
                  <a:schemeClr val="accent4">
                    <a:lumMod val="76000"/>
                  </a:schemeClr>
                </a:solidFill>
                <a:ea typeface="+mn-lt"/>
                <a:cs typeface="+mn-lt"/>
              </a:rPr>
              <a:t>Example: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Preventing clickjacking by using X-Frame-Options</a:t>
            </a:r>
            <a:endParaRPr lang="en-US" b="1">
              <a:solidFill>
                <a:schemeClr val="accent1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4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Content Placeholder 3" descr="A question mark drawn on a blackboard&#10;&#10;AI-generated content may be incorrect.">
            <a:extLst>
              <a:ext uri="{FF2B5EF4-FFF2-40B4-BE49-F238E27FC236}">
                <a16:creationId xmlns:a16="http://schemas.microsoft.com/office/drawing/2014/main" id="{2065E424-9B98-E037-A1FC-08F8037FF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7025"/>
          <a:stretch/>
        </p:blipFill>
        <p:spPr>
          <a:xfrm>
            <a:off x="-20952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1A6A1-F0E4-C750-C99D-B9B7DA0E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71" y="3624079"/>
            <a:ext cx="5679201" cy="126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Any Questions.....</a:t>
            </a:r>
            <a:endParaRPr lang="en-US" sz="5400" b="1" kern="12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5B8EB-C8DD-E579-2093-D182FC5B0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436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 up of wooden blocks&#10;&#10;AI-generated content may be incorrect.">
            <a:extLst>
              <a:ext uri="{FF2B5EF4-FFF2-40B4-BE49-F238E27FC236}">
                <a16:creationId xmlns:a16="http://schemas.microsoft.com/office/drawing/2014/main" id="{AB66AD83-8203-ED0D-5DD0-308C2D9A2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063" b="8668"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69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A75D-CA55-8E9E-0D0D-5742D18B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20" y="1600667"/>
            <a:ext cx="5927941" cy="36617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b="1">
                <a:ea typeface="+mn-lt"/>
                <a:cs typeface="+mn-lt"/>
              </a:rPr>
              <a:t>Client-side data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ea typeface="+mn-lt"/>
                <a:cs typeface="+mn-lt"/>
              </a:rPr>
              <a:t>security</a:t>
            </a:r>
            <a:r>
              <a:rPr lang="en-US">
                <a:ea typeface="+mn-lt"/>
                <a:cs typeface="+mn-lt"/>
              </a:rPr>
              <a:t> refers to protecting data that is processed, stored, and transmitted on the user's device (browser, mobile, or desktop) before reaching the server. 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It ensures that sensitive information is not exposed to </a:t>
            </a:r>
            <a:r>
              <a:rPr lang="en-US" b="1">
                <a:ea typeface="+mn-lt"/>
                <a:cs typeface="+mn-lt"/>
              </a:rPr>
              <a:t>attackers</a:t>
            </a:r>
            <a:r>
              <a:rPr lang="en-US">
                <a:ea typeface="+mn-lt"/>
                <a:cs typeface="+mn-lt"/>
              </a:rPr>
              <a:t> who may exploit </a:t>
            </a:r>
            <a:r>
              <a:rPr lang="en-US" b="1">
                <a:ea typeface="+mn-lt"/>
                <a:cs typeface="+mn-lt"/>
              </a:rPr>
              <a:t>client-side vulnerabilities.</a:t>
            </a:r>
          </a:p>
        </p:txBody>
      </p:sp>
      <p:pic>
        <p:nvPicPr>
          <p:cNvPr id="5" name="Picture 4" descr="A red and white tower with many antennas&#10;&#10;AI-generated content may be incorrect.">
            <a:extLst>
              <a:ext uri="{FF2B5EF4-FFF2-40B4-BE49-F238E27FC236}">
                <a16:creationId xmlns:a16="http://schemas.microsoft.com/office/drawing/2014/main" id="{ED4A4585-7F46-14F2-0E13-F5DB8C63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598" y="622561"/>
            <a:ext cx="3997281" cy="265819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CCA18D70-992F-41D1-DD97-21CD88E7E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575" y="3432553"/>
            <a:ext cx="4017819" cy="26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9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1D65-B947-224F-1E62-901132E1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it is Important .. ? 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4357C2D4-612B-B41E-9FEE-87A2639154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444600"/>
          <a:ext cx="10890928" cy="375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823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06BD704-01C2-4341-B99A-116CC7EC5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sk in front of a computer monitor&#10;&#10;AI-generated content may be incorrect.">
            <a:extLst>
              <a:ext uri="{FF2B5EF4-FFF2-40B4-BE49-F238E27FC236}">
                <a16:creationId xmlns:a16="http://schemas.microsoft.com/office/drawing/2014/main" id="{AD4A9B07-6652-B295-1C3B-9EC56D4BD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637" b="428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225C01B-A296-4FAA-AA46-794F27DF6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94" y="979075"/>
            <a:ext cx="5777024" cy="5074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632D8-0B4F-B574-F465-3C0BCB0B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51" y="1352492"/>
            <a:ext cx="466554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Common client-side threats ..?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AE4059-7E5D-C2C0-72CB-946B344FD6ED}"/>
              </a:ext>
            </a:extLst>
          </p:cNvPr>
          <p:cNvSpPr txBox="1">
            <a:spLocks/>
          </p:cNvSpPr>
          <p:nvPr/>
        </p:nvSpPr>
        <p:spPr>
          <a:xfrm>
            <a:off x="1049454" y="2662356"/>
            <a:ext cx="4819485" cy="3181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  <a:ea typeface="+mn-ea"/>
                <a:cs typeface="+mn-cs"/>
              </a:rPr>
              <a:t>Cross-site Scripting(XSS)</a:t>
            </a:r>
          </a:p>
          <a:p>
            <a:pPr marL="571500" indent="-5715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  <a:ea typeface="+mn-ea"/>
                <a:cs typeface="+mn-cs"/>
              </a:rPr>
              <a:t>Click Jacking</a:t>
            </a:r>
          </a:p>
          <a:p>
            <a:pPr marL="571500" indent="-5715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  <a:ea typeface="+mn-ea"/>
                <a:cs typeface="+mn-cs"/>
              </a:rPr>
              <a:t>Man-in-Middle Attack</a:t>
            </a:r>
          </a:p>
          <a:p>
            <a:pPr marL="571500" indent="-5715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  <a:ea typeface="+mn-ea"/>
                <a:cs typeface="+mn-cs"/>
              </a:rPr>
              <a:t>Cross site Request forgery (CSRF)</a:t>
            </a:r>
          </a:p>
          <a:p>
            <a:pPr marL="571500" indent="-5715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2600" dirty="0"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2600" dirty="0"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2600" dirty="0">
              <a:latin typeface="+mn-lt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713E66-598D-4B8A-9D2A-67C7AF46E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5673" y="979075"/>
            <a:ext cx="0" cy="5074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21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tablet&#10;&#10;AI-generated content may be incorrect.">
            <a:extLst>
              <a:ext uri="{FF2B5EF4-FFF2-40B4-BE49-F238E27FC236}">
                <a16:creationId xmlns:a16="http://schemas.microsoft.com/office/drawing/2014/main" id="{47A9768A-72D3-C09F-44BC-396CF8B6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5766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28B453-CC8A-9C47-5691-19F00585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/>
              <a:t>Cross site Scripting (XSS)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DBA1-089C-FFE4-8D0B-C41B05F21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8765" y="2633236"/>
            <a:ext cx="5992243" cy="19729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Cross-Site Scripting (XSS) is a </a:t>
            </a:r>
            <a:r>
              <a:rPr lang="en-US" b="1" dirty="0">
                <a:ea typeface="+mn-lt"/>
                <a:cs typeface="+mn-lt"/>
              </a:rPr>
              <a:t>web security vulnerability</a:t>
            </a:r>
            <a:r>
              <a:rPr lang="en-US" dirty="0">
                <a:ea typeface="+mn-lt"/>
                <a:cs typeface="+mn-lt"/>
              </a:rPr>
              <a:t> where an attacker injects </a:t>
            </a:r>
            <a:r>
              <a:rPr lang="en-US" b="1" dirty="0">
                <a:ea typeface="+mn-lt"/>
                <a:cs typeface="+mn-lt"/>
              </a:rPr>
              <a:t>malicious scripts (JavaScript)</a:t>
            </a:r>
            <a:r>
              <a:rPr lang="en-US" dirty="0">
                <a:ea typeface="+mn-lt"/>
                <a:cs typeface="+mn-lt"/>
              </a:rPr>
              <a:t> into a trusted website, which then gets executed in the victim’s browser.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9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56AC1-6AEC-8495-8532-0401F2E8F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42" y="795555"/>
            <a:ext cx="5464032" cy="919370"/>
          </a:xfrm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XSS Attack on a Login Form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6F8A-ED82-104C-25F9-FC323C723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3807" y="1005707"/>
            <a:ext cx="5137202" cy="21973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The website does not </a:t>
            </a:r>
            <a:r>
              <a:rPr lang="en-US" b="1" dirty="0">
                <a:ea typeface="+mn-lt"/>
                <a:cs typeface="+mn-lt"/>
              </a:rPr>
              <a:t>sanitize user inputs</a:t>
            </a:r>
            <a:r>
              <a:rPr lang="en-US" dirty="0">
                <a:ea typeface="+mn-lt"/>
                <a:cs typeface="+mn-lt"/>
              </a:rPr>
              <a:t>, this script executes whenever another user views the comment. The script steals their </a:t>
            </a:r>
            <a:r>
              <a:rPr lang="en-US" b="1" dirty="0">
                <a:ea typeface="+mn-lt"/>
                <a:cs typeface="+mn-lt"/>
              </a:rPr>
              <a:t>session cookie</a:t>
            </a:r>
            <a:r>
              <a:rPr lang="en-US" dirty="0">
                <a:ea typeface="+mn-lt"/>
                <a:cs typeface="+mn-lt"/>
              </a:rPr>
              <a:t>, allowing the attacker to hijack their account.</a:t>
            </a:r>
            <a:endParaRPr lang="en-US" b="1" dirty="0"/>
          </a:p>
        </p:txBody>
      </p:sp>
      <p:pic>
        <p:nvPicPr>
          <p:cNvPr id="4" name="Picture 3" descr="A black background with green text&#10;&#10;AI-generated content may be incorrect.">
            <a:extLst>
              <a:ext uri="{FF2B5EF4-FFF2-40B4-BE49-F238E27FC236}">
                <a16:creationId xmlns:a16="http://schemas.microsoft.com/office/drawing/2014/main" id="{2BE5592D-8349-D4A4-D872-78846051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4" y="1881275"/>
            <a:ext cx="5398056" cy="11251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80CE9FF7-E768-069C-6964-096A21C5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75" y="3549643"/>
            <a:ext cx="5399257" cy="1174209"/>
          </a:xfrm>
          <a:prstGeom prst="rect">
            <a:avLst/>
          </a:prstGeom>
        </p:spPr>
      </p:pic>
      <p:pic>
        <p:nvPicPr>
          <p:cNvPr id="6" name="Picture 5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6193EC86-6400-50BC-A0CE-2D21DD5F8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0" y="5352866"/>
            <a:ext cx="10852420" cy="55001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4AF637-D42F-53C8-92C4-D34F725DAF6A}"/>
              </a:ext>
            </a:extLst>
          </p:cNvPr>
          <p:cNvSpPr txBox="1">
            <a:spLocks/>
          </p:cNvSpPr>
          <p:nvPr/>
        </p:nvSpPr>
        <p:spPr>
          <a:xfrm>
            <a:off x="6399178" y="3427524"/>
            <a:ext cx="5130210" cy="17638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1"/>
              <a:t>Fixes :</a:t>
            </a:r>
          </a:p>
          <a:p>
            <a:pPr algn="just"/>
            <a:r>
              <a:rPr lang="en-US" b="1">
                <a:ea typeface="+mn-lt"/>
                <a:cs typeface="+mn-lt"/>
              </a:rPr>
              <a:t>Input Sanitization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 b="1">
                <a:ea typeface="+mn-lt"/>
                <a:cs typeface="+mn-lt"/>
              </a:rPr>
              <a:t>Set HTTP Only &amp; Secure Cookies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8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1D90B-5268-D895-5273-20E43B7D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Jacking 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0FD6AE-F584-A7CA-3A98-24BD773A7201}"/>
              </a:ext>
            </a:extLst>
          </p:cNvPr>
          <p:cNvSpPr txBox="1">
            <a:spLocks/>
          </p:cNvSpPr>
          <p:nvPr/>
        </p:nvSpPr>
        <p:spPr>
          <a:xfrm>
            <a:off x="647777" y="2159184"/>
            <a:ext cx="6781784" cy="2222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web security attack</a:t>
            </a:r>
            <a:r>
              <a:rPr lang="en-US" dirty="0"/>
              <a:t> where an attacker tricks a user into clicking on an invisible or disguised element on a legitimate website, performing unintended actions like </a:t>
            </a:r>
            <a:r>
              <a:rPr lang="en-US" b="1" dirty="0"/>
              <a:t>transferring money, changing settings, or enabling a camera/microphone</a:t>
            </a:r>
            <a:r>
              <a:rPr lang="en-US" dirty="0"/>
              <a:t>.</a:t>
            </a:r>
          </a:p>
        </p:txBody>
      </p:sp>
      <p:pic>
        <p:nvPicPr>
          <p:cNvPr id="10" name="Picture 9" descr="Preventing Clickjacking | Vojtech Ruzicka's Programming Blog">
            <a:extLst>
              <a:ext uri="{FF2B5EF4-FFF2-40B4-BE49-F238E27FC236}">
                <a16:creationId xmlns:a16="http://schemas.microsoft.com/office/drawing/2014/main" id="{F5B25FD2-ADAE-AF74-F23D-25DD8F68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197" y="914400"/>
            <a:ext cx="3722590" cy="2484829"/>
          </a:xfrm>
          <a:prstGeom prst="rect">
            <a:avLst/>
          </a:prstGeom>
        </p:spPr>
      </p:pic>
      <p:pic>
        <p:nvPicPr>
          <p:cNvPr id="7" name="Picture 6" descr="What is Clickjacking? | YourStory">
            <a:extLst>
              <a:ext uri="{FF2B5EF4-FFF2-40B4-BE49-F238E27FC236}">
                <a16:creationId xmlns:a16="http://schemas.microsoft.com/office/drawing/2014/main" id="{D31816A9-7F60-1EC2-72DF-E9C038F8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793" y="3885232"/>
            <a:ext cx="5744221" cy="199516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489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2A95-3849-A628-0EF2-4DA8900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92" y="1378114"/>
            <a:ext cx="10890929" cy="680460"/>
          </a:xfrm>
        </p:spPr>
        <p:txBody>
          <a:bodyPr>
            <a:normAutofit/>
          </a:bodyPr>
          <a:lstStyle/>
          <a:p>
            <a:r>
              <a:rPr lang="en-US" sz="2400" b="0" dirty="0">
                <a:ea typeface="+mj-lt"/>
                <a:cs typeface="+mj-lt"/>
              </a:rPr>
              <a:t>2. </a:t>
            </a:r>
            <a:r>
              <a:rPr lang="en-US" sz="2400" dirty="0">
                <a:ea typeface="+mj-lt"/>
                <a:cs typeface="+mj-lt"/>
              </a:rPr>
              <a:t>Clickjacking on a Banking Website :</a:t>
            </a:r>
            <a:endParaRPr lang="en-US" sz="2400" dirty="0"/>
          </a:p>
        </p:txBody>
      </p:sp>
      <p:pic>
        <p:nvPicPr>
          <p:cNvPr id="4" name="Content Placeholder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F287BF4-C615-A740-89DE-2F0A2E429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824" y="2406636"/>
            <a:ext cx="7093954" cy="102393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118F8-8ECB-DE4C-B6E3-2A75E311374C}"/>
              </a:ext>
            </a:extLst>
          </p:cNvPr>
          <p:cNvSpPr txBox="1"/>
          <p:nvPr/>
        </p:nvSpPr>
        <p:spPr>
          <a:xfrm>
            <a:off x="2447844" y="1915746"/>
            <a:ext cx="51181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 hacker creates a fraudulent webpage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761F7-C20E-D186-3E73-E7E13B5CAF4A}"/>
              </a:ext>
            </a:extLst>
          </p:cNvPr>
          <p:cNvSpPr txBox="1"/>
          <p:nvPr/>
        </p:nvSpPr>
        <p:spPr>
          <a:xfrm>
            <a:off x="5267895" y="3655321"/>
            <a:ext cx="59159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The button is clicking the invisible </a:t>
            </a:r>
            <a:r>
              <a:rPr lang="en-US" b="1" dirty="0"/>
              <a:t>"Transfer Money"</a:t>
            </a:r>
            <a:r>
              <a:rPr lang="en-US" dirty="0"/>
              <a:t> button.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3A551-154D-DDE7-F73D-31C4A840EF2B}"/>
              </a:ext>
            </a:extLst>
          </p:cNvPr>
          <p:cNvSpPr txBox="1"/>
          <p:nvPr/>
        </p:nvSpPr>
        <p:spPr>
          <a:xfrm>
            <a:off x="651607" y="3979985"/>
            <a:ext cx="2412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FIXES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06E82-8FC0-AB27-78F0-830DA29246AA}"/>
              </a:ext>
            </a:extLst>
          </p:cNvPr>
          <p:cNvSpPr txBox="1"/>
          <p:nvPr/>
        </p:nvSpPr>
        <p:spPr>
          <a:xfrm>
            <a:off x="749300" y="4310836"/>
            <a:ext cx="55440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Implement Frame Busting JavaScript.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Improved Frame Busting with User Confirmation.</a:t>
            </a:r>
            <a:endParaRPr lang="en-US"/>
          </a:p>
        </p:txBody>
      </p:sp>
      <p:pic>
        <p:nvPicPr>
          <p:cNvPr id="10" name="Picture 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0E69D40-C82E-26D1-8D47-94B530C3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5" y="5090267"/>
            <a:ext cx="10199077" cy="1197363"/>
          </a:xfrm>
          <a:prstGeom prst="rect">
            <a:avLst/>
          </a:prstGeom>
        </p:spPr>
      </p:pic>
      <p:pic>
        <p:nvPicPr>
          <p:cNvPr id="11" name="Picture 10" descr="What is Clickjacking? Tutorial &amp; Examples | Web Security Academy">
            <a:extLst>
              <a:ext uri="{FF2B5EF4-FFF2-40B4-BE49-F238E27FC236}">
                <a16:creationId xmlns:a16="http://schemas.microsoft.com/office/drawing/2014/main" id="{840A6B57-2CCA-F7D9-10DA-A15739A98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83" y="179194"/>
            <a:ext cx="3687557" cy="20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3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B4A3A-7A97-8F47-1D50-4783204B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00" y="1011508"/>
            <a:ext cx="4899684" cy="168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latin typeface="+mj-lt"/>
                <a:ea typeface="+mj-ea"/>
                <a:cs typeface="+mj-cs"/>
              </a:rPr>
              <a:t>Man in Middle Attack </a:t>
            </a:r>
            <a:r>
              <a:rPr lang="en-US" sz="4800" dirty="0"/>
              <a:t>:</a:t>
            </a:r>
            <a:endParaRPr lang="en-US" sz="4800" b="1" kern="1200" dirty="0">
              <a:latin typeface="+mj-lt"/>
            </a:endParaRPr>
          </a:p>
        </p:txBody>
      </p:sp>
      <p:pic>
        <p:nvPicPr>
          <p:cNvPr id="4" name="Content Placeholder 3" descr="What Is a Man-in-the-Middle Attack? | Examples &amp; Prevention Tips">
            <a:extLst>
              <a:ext uri="{FF2B5EF4-FFF2-40B4-BE49-F238E27FC236}">
                <a16:creationId xmlns:a16="http://schemas.microsoft.com/office/drawing/2014/main" id="{9EB41885-4C64-93E2-9748-BCF41270D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76" r="3" b="3478"/>
          <a:stretch/>
        </p:blipFill>
        <p:spPr>
          <a:xfrm>
            <a:off x="5218980" y="672912"/>
            <a:ext cx="6973019" cy="559612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15128" y="6274446"/>
            <a:ext cx="697687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875CB-4A86-0C84-FF3D-042CE78D7253}"/>
              </a:ext>
            </a:extLst>
          </p:cNvPr>
          <p:cNvSpPr txBox="1">
            <a:spLocks/>
          </p:cNvSpPr>
          <p:nvPr/>
        </p:nvSpPr>
        <p:spPr>
          <a:xfrm>
            <a:off x="388688" y="2893230"/>
            <a:ext cx="4836597" cy="2840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A </a:t>
            </a:r>
            <a:r>
              <a:rPr lang="en-US" b="1" dirty="0">
                <a:ea typeface="+mn-lt"/>
                <a:cs typeface="+mn-lt"/>
              </a:rPr>
              <a:t>Man-in-the-Middle (MITM) attack</a:t>
            </a:r>
            <a:r>
              <a:rPr lang="en-US" dirty="0">
                <a:ea typeface="+mn-lt"/>
                <a:cs typeface="+mn-lt"/>
              </a:rPr>
              <a:t> is a security breach where an attacker intercepts and possibly alters communication between two parties </a:t>
            </a:r>
            <a:r>
              <a:rPr lang="en-US" b="1" dirty="0">
                <a:ea typeface="+mn-lt"/>
                <a:cs typeface="+mn-lt"/>
              </a:rPr>
              <a:t>without their knowledge</a:t>
            </a:r>
            <a:r>
              <a:rPr lang="en-US" dirty="0">
                <a:ea typeface="+mn-lt"/>
                <a:cs typeface="+mn-lt"/>
              </a:rPr>
              <a:t>. </a:t>
            </a:r>
            <a:endParaRPr lang="en-US"/>
          </a:p>
          <a:p>
            <a:pPr marL="0" indent="0" algn="just">
              <a:buNone/>
            </a:pPr>
            <a:endParaRPr lang="en-US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This allows the </a:t>
            </a:r>
            <a:r>
              <a:rPr lang="en-US" dirty="0">
                <a:ea typeface="+mn-lt"/>
                <a:cs typeface="+mn-lt"/>
              </a:rPr>
              <a:t>attacker to </a:t>
            </a:r>
            <a:r>
              <a:rPr lang="en-US" b="1" dirty="0">
                <a:ea typeface="+mn-lt"/>
                <a:cs typeface="+mn-lt"/>
              </a:rPr>
              <a:t>steal sensitive data</a:t>
            </a:r>
            <a:r>
              <a:rPr lang="en-US" dirty="0">
                <a:ea typeface="+mn-lt"/>
                <a:cs typeface="+mn-lt"/>
              </a:rPr>
              <a:t>, such as login credentials, banking information, or personal messages.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719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DashVTI</vt:lpstr>
      <vt:lpstr>Handling Client-Side Data Securely</vt:lpstr>
      <vt:lpstr>PowerPoint Presentation</vt:lpstr>
      <vt:lpstr>Why it is Important .. ? </vt:lpstr>
      <vt:lpstr>Common client-side threats ..?</vt:lpstr>
      <vt:lpstr>Cross site Scripting (XSS)</vt:lpstr>
      <vt:lpstr>XSS Attack on a Login Form :</vt:lpstr>
      <vt:lpstr>Click Jacking :</vt:lpstr>
      <vt:lpstr>2. Clickjacking on a Banking Website :</vt:lpstr>
      <vt:lpstr>Man in Middle Attack :</vt:lpstr>
      <vt:lpstr>3. Wi-Fi Eavesdropping :</vt:lpstr>
      <vt:lpstr>Cross site Request Forgery :</vt:lpstr>
      <vt:lpstr>PowerPoint Presentation</vt:lpstr>
      <vt:lpstr>Securing Data On Client Side ..?</vt:lpstr>
      <vt:lpstr>Local Storage Token Theft :</vt:lpstr>
      <vt:lpstr>Secure Authentication &amp; Authorization</vt:lpstr>
      <vt:lpstr>Secure Communication</vt:lpstr>
      <vt:lpstr>Any Questions.....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475</cp:revision>
  <dcterms:created xsi:type="dcterms:W3CDTF">2025-02-12T12:31:05Z</dcterms:created>
  <dcterms:modified xsi:type="dcterms:W3CDTF">2025-02-17T20:51:52Z</dcterms:modified>
</cp:coreProperties>
</file>